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763" r:id="rId5"/>
    <p:sldId id="764" r:id="rId6"/>
    <p:sldId id="911" r:id="rId7"/>
    <p:sldId id="897" r:id="rId8"/>
    <p:sldId id="769" r:id="rId9"/>
    <p:sldId id="898" r:id="rId10"/>
    <p:sldId id="899" r:id="rId11"/>
    <p:sldId id="838" r:id="rId12"/>
    <p:sldId id="900" r:id="rId13"/>
    <p:sldId id="807" r:id="rId14"/>
    <p:sldId id="901" r:id="rId15"/>
    <p:sldId id="902" r:id="rId16"/>
    <p:sldId id="904" r:id="rId17"/>
    <p:sldId id="903" r:id="rId18"/>
    <p:sldId id="905" r:id="rId19"/>
    <p:sldId id="877" r:id="rId20"/>
    <p:sldId id="906" r:id="rId21"/>
    <p:sldId id="907" r:id="rId22"/>
    <p:sldId id="908" r:id="rId23"/>
    <p:sldId id="909" r:id="rId24"/>
    <p:sldId id="910" r:id="rId25"/>
  </p:sldIdLst>
  <p:sldSz cx="9144000" cy="5143500" type="screen16x9"/>
  <p:notesSz cx="6858000" cy="9144000"/>
  <p:defaultTextStyle>
    <a:defPPr marL="0" marR="0" indent="0" algn="l" defTabSz="342891"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1pPr>
    <a:lvl2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2pPr>
    <a:lvl3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3pPr>
    <a:lvl4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4pPr>
    <a:lvl5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5pPr>
    <a:lvl6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6pPr>
    <a:lvl7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7pPr>
    <a:lvl8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8pPr>
    <a:lvl9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6223F-1A4B-4881-7484-183BAB50D6EA}" name="Adrianne Lipscomb" initials="AL" userId="S::ALipscomb@AAF.org::fb18f43f-54ba-434f-a861-93bf993b8281" providerId="AD"/>
  <p188:author id="{3ED2EC65-68ED-AF8A-DCB1-6F448D7F557D}" name="Guest User" initials="GU" userId="S::urn:spo:anon#33357437d15b61bcb1d32153f58630fdb2015f114eb7d87f60104395eae46eee::" providerId="AD"/>
  <p188:author id="{EDAB6BA7-141F-03D8-2261-52296EA25FA4}" name="Candace Queen" initials="CQ" userId="S::cqueen@aaf.org::69dd7435-968b-4a51-923e-939499ab8515" providerId="AD"/>
  <p188:author id="{A4920AFA-45D0-DF6A-E11F-E98366623A25}" name="Trenton Jones" initials="TJ" userId="S::tjones@aaf.org::1897b316-4bbf-4075-a4de-1620b428cd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ne Lipscomb" initials="AL" lastIdx="2" clrIdx="0">
    <p:extLst>
      <p:ext uri="{19B8F6BF-5375-455C-9EA6-DF929625EA0E}">
        <p15:presenceInfo xmlns:p15="http://schemas.microsoft.com/office/powerpoint/2012/main" userId="14cb66c4cb4464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00"/>
    <a:srgbClr val="2A58A8"/>
    <a:srgbClr val="2FC3E5"/>
    <a:srgbClr val="E92729"/>
    <a:srgbClr val="FFFFFF"/>
    <a:srgbClr val="E92927"/>
    <a:srgbClr val="26467D"/>
    <a:srgbClr val="641034"/>
    <a:srgbClr val="000000"/>
    <a:srgbClr val="D20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11366-0459-4FAD-9AD0-66E3EF36520D}" v="1" dt="2026-03-18T16:52:16.79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2"/>
    <p:restoredTop sz="94694"/>
  </p:normalViewPr>
  <p:slideViewPr>
    <p:cSldViewPr snapToGrid="0">
      <p:cViewPr varScale="1">
        <p:scale>
          <a:sx n="93" d="100"/>
          <a:sy n="93" d="100"/>
        </p:scale>
        <p:origin x="76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ne Lipscomb" userId="fb18f43f-54ba-434f-a861-93bf993b8281" providerId="ADAL" clId="{EF276121-873B-5B11-A3DF-FC20269BF47E}"/>
    <pc:docChg chg="undo custSel addSld delSld modSld modMainMaster">
      <pc:chgData name="Adrianne Lipscomb" userId="fb18f43f-54ba-434f-a861-93bf993b8281" providerId="ADAL" clId="{EF276121-873B-5B11-A3DF-FC20269BF47E}" dt="2026-03-13T00:04:47.275" v="452" actId="478"/>
      <pc:docMkLst>
        <pc:docMk/>
      </pc:docMkLst>
      <pc:sldChg chg="addSp delSp modSp mod">
        <pc:chgData name="Adrianne Lipscomb" userId="fb18f43f-54ba-434f-a861-93bf993b8281" providerId="ADAL" clId="{EF276121-873B-5B11-A3DF-FC20269BF47E}" dt="2026-03-12T23:06:12.404" v="23" actId="207"/>
        <pc:sldMkLst>
          <pc:docMk/>
          <pc:sldMk cId="4024005374" sldId="763"/>
        </pc:sldMkLst>
        <pc:spChg chg="mod">
          <ac:chgData name="Adrianne Lipscomb" userId="fb18f43f-54ba-434f-a861-93bf993b8281" providerId="ADAL" clId="{EF276121-873B-5B11-A3DF-FC20269BF47E}" dt="2026-03-12T23:05:16.954" v="1"/>
          <ac:spMkLst>
            <pc:docMk/>
            <pc:sldMk cId="4024005374" sldId="763"/>
            <ac:spMk id="3" creationId="{0CAE301C-272E-9BC0-754D-1F94DF3D5C6E}"/>
          </ac:spMkLst>
        </pc:spChg>
        <pc:spChg chg="mod">
          <ac:chgData name="Adrianne Lipscomb" userId="fb18f43f-54ba-434f-a861-93bf993b8281" providerId="ADAL" clId="{EF276121-873B-5B11-A3DF-FC20269BF47E}" dt="2026-03-12T23:06:12.404" v="23" actId="207"/>
          <ac:spMkLst>
            <pc:docMk/>
            <pc:sldMk cId="4024005374" sldId="763"/>
            <ac:spMk id="24" creationId="{CE6187DA-C2E5-74BC-8966-4B70739BEBDC}"/>
          </ac:spMkLst>
        </pc:spChg>
        <pc:grpChg chg="add mod">
          <ac:chgData name="Adrianne Lipscomb" userId="fb18f43f-54ba-434f-a861-93bf993b8281" providerId="ADAL" clId="{EF276121-873B-5B11-A3DF-FC20269BF47E}" dt="2026-03-12T23:05:16.954" v="1"/>
          <ac:grpSpMkLst>
            <pc:docMk/>
            <pc:sldMk cId="4024005374" sldId="763"/>
            <ac:grpSpMk id="2" creationId="{92BD5EFA-AFEC-E02D-C371-882910C12752}"/>
          </ac:grpSpMkLst>
        </pc:grpChg>
        <pc:picChg chg="mod">
          <ac:chgData name="Adrianne Lipscomb" userId="fb18f43f-54ba-434f-a861-93bf993b8281" providerId="ADAL" clId="{EF276121-873B-5B11-A3DF-FC20269BF47E}" dt="2026-03-12T23:05:16.954" v="1"/>
          <ac:picMkLst>
            <pc:docMk/>
            <pc:sldMk cId="4024005374" sldId="763"/>
            <ac:picMk id="4" creationId="{9CBFA27C-C2B5-4462-6E80-FE276CDE7DFA}"/>
          </ac:picMkLst>
        </pc:picChg>
      </pc:sldChg>
      <pc:sldChg chg="addSp delSp modSp mod">
        <pc:chgData name="Adrianne Lipscomb" userId="fb18f43f-54ba-434f-a861-93bf993b8281" providerId="ADAL" clId="{EF276121-873B-5B11-A3DF-FC20269BF47E}" dt="2026-03-12T23:14:12.053" v="155" actId="207"/>
        <pc:sldMkLst>
          <pc:docMk/>
          <pc:sldMk cId="2676862475" sldId="764"/>
        </pc:sldMkLst>
        <pc:spChg chg="add mod">
          <ac:chgData name="Adrianne Lipscomb" userId="fb18f43f-54ba-434f-a861-93bf993b8281" providerId="ADAL" clId="{EF276121-873B-5B11-A3DF-FC20269BF47E}" dt="2026-03-12T23:14:12.053" v="155" actId="207"/>
          <ac:spMkLst>
            <pc:docMk/>
            <pc:sldMk cId="2676862475" sldId="764"/>
            <ac:spMk id="5" creationId="{06E9AA5E-3354-6F7E-B11A-AC7C137D3C90}"/>
          </ac:spMkLst>
        </pc:spChg>
        <pc:spChg chg="mod">
          <ac:chgData name="Adrianne Lipscomb" userId="fb18f43f-54ba-434f-a861-93bf993b8281" providerId="ADAL" clId="{EF276121-873B-5B11-A3DF-FC20269BF47E}" dt="2026-03-12T23:10:16.551" v="103" actId="1076"/>
          <ac:spMkLst>
            <pc:docMk/>
            <pc:sldMk cId="2676862475" sldId="764"/>
            <ac:spMk id="8" creationId="{5028CAF0-E0E6-6CC4-6D55-ABFB2E5FEF51}"/>
          </ac:spMkLst>
        </pc:spChg>
      </pc:sldChg>
      <pc:sldChg chg="addSp delSp modSp mod">
        <pc:chgData name="Adrianne Lipscomb" userId="fb18f43f-54ba-434f-a861-93bf993b8281" providerId="ADAL" clId="{EF276121-873B-5B11-A3DF-FC20269BF47E}" dt="2026-03-12T23:06:38.068" v="28" actId="948"/>
        <pc:sldMkLst>
          <pc:docMk/>
          <pc:sldMk cId="3808701747" sldId="769"/>
        </pc:sldMkLst>
        <pc:spChg chg="mod">
          <ac:chgData name="Adrianne Lipscomb" userId="fb18f43f-54ba-434f-a861-93bf993b8281" providerId="ADAL" clId="{EF276121-873B-5B11-A3DF-FC20269BF47E}" dt="2026-03-12T23:06:24.671" v="24" actId="207"/>
          <ac:spMkLst>
            <pc:docMk/>
            <pc:sldMk cId="3808701747" sldId="769"/>
            <ac:spMk id="2" creationId="{9310971D-2112-2EDD-C6CC-08612F5B634F}"/>
          </ac:spMkLst>
        </pc:spChg>
        <pc:spChg chg="mod">
          <ac:chgData name="Adrianne Lipscomb" userId="fb18f43f-54ba-434f-a861-93bf993b8281" providerId="ADAL" clId="{EF276121-873B-5B11-A3DF-FC20269BF47E}" dt="2026-03-12T23:06:38.068" v="28" actId="948"/>
          <ac:spMkLst>
            <pc:docMk/>
            <pc:sldMk cId="3808701747" sldId="769"/>
            <ac:spMk id="11" creationId="{A85FE81F-1A1C-1811-A19C-BEBA5C78D6F0}"/>
          </ac:spMkLst>
        </pc:spChg>
        <pc:picChg chg="add mod">
          <ac:chgData name="Adrianne Lipscomb" userId="fb18f43f-54ba-434f-a861-93bf993b8281" providerId="ADAL" clId="{EF276121-873B-5B11-A3DF-FC20269BF47E}" dt="2026-03-12T23:06:29.978" v="27" actId="167"/>
          <ac:picMkLst>
            <pc:docMk/>
            <pc:sldMk cId="3808701747" sldId="769"/>
            <ac:picMk id="3" creationId="{429354E9-9096-78AC-23FA-2AE7979E93C3}"/>
          </ac:picMkLst>
        </pc:picChg>
      </pc:sldChg>
      <pc:sldChg chg="addSp delSp modSp mod">
        <pc:chgData name="Adrianne Lipscomb" userId="fb18f43f-54ba-434f-a861-93bf993b8281" providerId="ADAL" clId="{EF276121-873B-5B11-A3DF-FC20269BF47E}" dt="2026-03-12T23:48:22.379" v="273" actId="1076"/>
        <pc:sldMkLst>
          <pc:docMk/>
          <pc:sldMk cId="1579083798" sldId="807"/>
        </pc:sldMkLst>
        <pc:spChg chg="add del mod">
          <ac:chgData name="Adrianne Lipscomb" userId="fb18f43f-54ba-434f-a861-93bf993b8281" providerId="ADAL" clId="{EF276121-873B-5B11-A3DF-FC20269BF47E}" dt="2026-03-12T23:47:51.992" v="272" actId="20577"/>
          <ac:spMkLst>
            <pc:docMk/>
            <pc:sldMk cId="1579083798" sldId="807"/>
            <ac:spMk id="4" creationId="{3B8C53C5-A286-1FED-81F5-C847AC8FE40A}"/>
          </ac:spMkLst>
        </pc:spChg>
        <pc:spChg chg="add mod">
          <ac:chgData name="Adrianne Lipscomb" userId="fb18f43f-54ba-434f-a861-93bf993b8281" providerId="ADAL" clId="{EF276121-873B-5B11-A3DF-FC20269BF47E}" dt="2026-03-12T23:41:48.338" v="238" actId="14100"/>
          <ac:spMkLst>
            <pc:docMk/>
            <pc:sldMk cId="1579083798" sldId="807"/>
            <ac:spMk id="7" creationId="{D165258F-2B99-488B-97AC-C910DE5EE3D2}"/>
          </ac:spMkLst>
        </pc:spChg>
        <pc:spChg chg="add mod">
          <ac:chgData name="Adrianne Lipscomb" userId="fb18f43f-54ba-434f-a861-93bf993b8281" providerId="ADAL" clId="{EF276121-873B-5B11-A3DF-FC20269BF47E}" dt="2026-03-12T23:48:22.379" v="273" actId="1076"/>
          <ac:spMkLst>
            <pc:docMk/>
            <pc:sldMk cId="1579083798" sldId="807"/>
            <ac:spMk id="8" creationId="{869FFF17-BED0-F958-F859-071027747024}"/>
          </ac:spMkLst>
        </pc:spChg>
      </pc:sldChg>
      <pc:sldChg chg="addSp delSp modSp mod delAnim">
        <pc:chgData name="Adrianne Lipscomb" userId="fb18f43f-54ba-434f-a861-93bf993b8281" providerId="ADAL" clId="{EF276121-873B-5B11-A3DF-FC20269BF47E}" dt="2026-03-12T23:38:45.189" v="179" actId="167"/>
        <pc:sldMkLst>
          <pc:docMk/>
          <pc:sldMk cId="2223677215" sldId="838"/>
        </pc:sldMkLst>
        <pc:spChg chg="add mod">
          <ac:chgData name="Adrianne Lipscomb" userId="fb18f43f-54ba-434f-a861-93bf993b8281" providerId="ADAL" clId="{EF276121-873B-5B11-A3DF-FC20269BF47E}" dt="2026-03-12T23:38:45.189" v="179" actId="167"/>
          <ac:spMkLst>
            <pc:docMk/>
            <pc:sldMk cId="2223677215" sldId="838"/>
            <ac:spMk id="3" creationId="{969C1773-83FF-77CA-9120-339939323BBA}"/>
          </ac:spMkLst>
        </pc:spChg>
      </pc:sldChg>
      <pc:sldChg chg="addSp delSp modSp mod">
        <pc:chgData name="Adrianne Lipscomb" userId="fb18f43f-54ba-434f-a861-93bf993b8281" providerId="ADAL" clId="{EF276121-873B-5B11-A3DF-FC20269BF47E}" dt="2026-03-12T23:52:28.354" v="325" actId="1076"/>
        <pc:sldMkLst>
          <pc:docMk/>
          <pc:sldMk cId="2803864608" sldId="877"/>
        </pc:sldMkLst>
        <pc:spChg chg="add mod">
          <ac:chgData name="Adrianne Lipscomb" userId="fb18f43f-54ba-434f-a861-93bf993b8281" providerId="ADAL" clId="{EF276121-873B-5B11-A3DF-FC20269BF47E}" dt="2026-03-12T23:51:22.298" v="308" actId="1076"/>
          <ac:spMkLst>
            <pc:docMk/>
            <pc:sldMk cId="2803864608" sldId="877"/>
            <ac:spMk id="5" creationId="{C29746FE-7313-159D-CB28-8EFD1E2C3F9E}"/>
          </ac:spMkLst>
        </pc:spChg>
        <pc:spChg chg="add mod">
          <ac:chgData name="Adrianne Lipscomb" userId="fb18f43f-54ba-434f-a861-93bf993b8281" providerId="ADAL" clId="{EF276121-873B-5B11-A3DF-FC20269BF47E}" dt="2026-03-12T23:52:05.390" v="320" actId="14100"/>
          <ac:spMkLst>
            <pc:docMk/>
            <pc:sldMk cId="2803864608" sldId="877"/>
            <ac:spMk id="6" creationId="{8190E532-8D77-3A0D-E95F-9F3257A5510E}"/>
          </ac:spMkLst>
        </pc:spChg>
        <pc:spChg chg="add mod">
          <ac:chgData name="Adrianne Lipscomb" userId="fb18f43f-54ba-434f-a861-93bf993b8281" providerId="ADAL" clId="{EF276121-873B-5B11-A3DF-FC20269BF47E}" dt="2026-03-12T23:52:28.354" v="325" actId="1076"/>
          <ac:spMkLst>
            <pc:docMk/>
            <pc:sldMk cId="2803864608" sldId="877"/>
            <ac:spMk id="7" creationId="{E8DCAC06-92BA-5936-B05C-127CF4A3D1FD}"/>
          </ac:spMkLst>
        </pc:spChg>
      </pc:sldChg>
      <pc:sldChg chg="addSp delSp modSp mod delAnim">
        <pc:chgData name="Adrianne Lipscomb" userId="fb18f43f-54ba-434f-a861-93bf993b8281" providerId="ADAL" clId="{EF276121-873B-5B11-A3DF-FC20269BF47E}" dt="2026-03-12T23:14:03.515" v="153" actId="207"/>
        <pc:sldMkLst>
          <pc:docMk/>
          <pc:sldMk cId="1294372288" sldId="897"/>
        </pc:sldMkLst>
        <pc:spChg chg="add mod">
          <ac:chgData name="Adrianne Lipscomb" userId="fb18f43f-54ba-434f-a861-93bf993b8281" providerId="ADAL" clId="{EF276121-873B-5B11-A3DF-FC20269BF47E}" dt="2026-03-12T23:14:03.515" v="153" actId="207"/>
          <ac:spMkLst>
            <pc:docMk/>
            <pc:sldMk cId="1294372288" sldId="897"/>
            <ac:spMk id="3" creationId="{DD170B0A-2BC4-2B82-A6B6-9AC1A3C33C49}"/>
          </ac:spMkLst>
        </pc:spChg>
        <pc:spChg chg="add mod">
          <ac:chgData name="Adrianne Lipscomb" userId="fb18f43f-54ba-434f-a861-93bf993b8281" providerId="ADAL" clId="{EF276121-873B-5B11-A3DF-FC20269BF47E}" dt="2026-03-12T23:13:44.385" v="147" actId="167"/>
          <ac:spMkLst>
            <pc:docMk/>
            <pc:sldMk cId="1294372288" sldId="897"/>
            <ac:spMk id="5" creationId="{E8A2E344-C499-F273-4E22-5C3CD9C5EFB2}"/>
          </ac:spMkLst>
        </pc:spChg>
      </pc:sldChg>
      <pc:sldChg chg="addSp delSp modSp mod">
        <pc:chgData name="Adrianne Lipscomb" userId="fb18f43f-54ba-434f-a861-93bf993b8281" providerId="ADAL" clId="{EF276121-873B-5B11-A3DF-FC20269BF47E}" dt="2026-03-13T00:03:45.821" v="451" actId="1076"/>
        <pc:sldMkLst>
          <pc:docMk/>
          <pc:sldMk cId="3766574401" sldId="898"/>
        </pc:sldMkLst>
        <pc:spChg chg="add mod">
          <ac:chgData name="Adrianne Lipscomb" userId="fb18f43f-54ba-434f-a861-93bf993b8281" providerId="ADAL" clId="{EF276121-873B-5B11-A3DF-FC20269BF47E}" dt="2026-03-13T00:03:45.821" v="451" actId="1076"/>
          <ac:spMkLst>
            <pc:docMk/>
            <pc:sldMk cId="3766574401" sldId="898"/>
            <ac:spMk id="4" creationId="{00B1999E-6307-F02A-3A48-FAC996149165}"/>
          </ac:spMkLst>
        </pc:spChg>
        <pc:spChg chg="add mod">
          <ac:chgData name="Adrianne Lipscomb" userId="fb18f43f-54ba-434f-a861-93bf993b8281" providerId="ADAL" clId="{EF276121-873B-5B11-A3DF-FC20269BF47E}" dt="2026-03-12T23:34:06.310" v="168" actId="113"/>
          <ac:spMkLst>
            <pc:docMk/>
            <pc:sldMk cId="3766574401" sldId="898"/>
            <ac:spMk id="5" creationId="{6CCB5AFC-365F-8224-6170-22EB02793D99}"/>
          </ac:spMkLst>
        </pc:spChg>
        <pc:picChg chg="add mod modCrop">
          <ac:chgData name="Adrianne Lipscomb" userId="fb18f43f-54ba-434f-a861-93bf993b8281" providerId="ADAL" clId="{EF276121-873B-5B11-A3DF-FC20269BF47E}" dt="2026-03-13T00:01:52.375" v="444" actId="171"/>
          <ac:picMkLst>
            <pc:docMk/>
            <pc:sldMk cId="3766574401" sldId="898"/>
            <ac:picMk id="7" creationId="{AF9ACF7C-87D4-485C-1C79-C37BC76FE7F8}"/>
          </ac:picMkLst>
        </pc:picChg>
      </pc:sldChg>
      <pc:sldChg chg="addSp delSp modSp mod">
        <pc:chgData name="Adrianne Lipscomb" userId="fb18f43f-54ba-434f-a861-93bf993b8281" providerId="ADAL" clId="{EF276121-873B-5B11-A3DF-FC20269BF47E}" dt="2026-03-12T23:07:01.068" v="34" actId="167"/>
        <pc:sldMkLst>
          <pc:docMk/>
          <pc:sldMk cId="2490840192" sldId="899"/>
        </pc:sldMkLst>
        <pc:spChg chg="mod">
          <ac:chgData name="Adrianne Lipscomb" userId="fb18f43f-54ba-434f-a861-93bf993b8281" providerId="ADAL" clId="{EF276121-873B-5B11-A3DF-FC20269BF47E}" dt="2026-03-12T23:06:56.603" v="31" actId="207"/>
          <ac:spMkLst>
            <pc:docMk/>
            <pc:sldMk cId="2490840192" sldId="899"/>
            <ac:spMk id="2" creationId="{D95A7AED-AC3F-2F9D-A505-07F993169FAC}"/>
          </ac:spMkLst>
        </pc:spChg>
        <pc:spChg chg="mod">
          <ac:chgData name="Adrianne Lipscomb" userId="fb18f43f-54ba-434f-a861-93bf993b8281" providerId="ADAL" clId="{EF276121-873B-5B11-A3DF-FC20269BF47E}" dt="2026-03-12T23:06:54.422" v="30" actId="14100"/>
          <ac:spMkLst>
            <pc:docMk/>
            <pc:sldMk cId="2490840192" sldId="899"/>
            <ac:spMk id="11" creationId="{A3D18886-7D66-A28E-AB5B-3B864B64589D}"/>
          </ac:spMkLst>
        </pc:spChg>
        <pc:picChg chg="add mod">
          <ac:chgData name="Adrianne Lipscomb" userId="fb18f43f-54ba-434f-a861-93bf993b8281" providerId="ADAL" clId="{EF276121-873B-5B11-A3DF-FC20269BF47E}" dt="2026-03-12T23:07:01.068" v="34" actId="167"/>
          <ac:picMkLst>
            <pc:docMk/>
            <pc:sldMk cId="2490840192" sldId="899"/>
            <ac:picMk id="3" creationId="{706CFC16-45FA-C1C3-D829-AFB2815742DA}"/>
          </ac:picMkLst>
        </pc:picChg>
      </pc:sldChg>
      <pc:sldChg chg="addSp delSp modSp mod">
        <pc:chgData name="Adrianne Lipscomb" userId="fb18f43f-54ba-434f-a861-93bf993b8281" providerId="ADAL" clId="{EF276121-873B-5B11-A3DF-FC20269BF47E}" dt="2026-03-12T23:07:51.789" v="51" actId="20577"/>
        <pc:sldMkLst>
          <pc:docMk/>
          <pc:sldMk cId="53338661" sldId="900"/>
        </pc:sldMkLst>
        <pc:spChg chg="mod">
          <ac:chgData name="Adrianne Lipscomb" userId="fb18f43f-54ba-434f-a861-93bf993b8281" providerId="ADAL" clId="{EF276121-873B-5B11-A3DF-FC20269BF47E}" dt="2026-03-12T23:07:22.312" v="37" actId="207"/>
          <ac:spMkLst>
            <pc:docMk/>
            <pc:sldMk cId="53338661" sldId="900"/>
            <ac:spMk id="2" creationId="{78E5720A-693A-6E61-6FFB-6ED108D7F160}"/>
          </ac:spMkLst>
        </pc:spChg>
        <pc:spChg chg="mod">
          <ac:chgData name="Adrianne Lipscomb" userId="fb18f43f-54ba-434f-a861-93bf993b8281" providerId="ADAL" clId="{EF276121-873B-5B11-A3DF-FC20269BF47E}" dt="2026-03-12T23:07:51.789" v="51" actId="20577"/>
          <ac:spMkLst>
            <pc:docMk/>
            <pc:sldMk cId="53338661" sldId="900"/>
            <ac:spMk id="11" creationId="{859ED5E4-C00C-4313-A8B2-1974C6696A9C}"/>
          </ac:spMkLst>
        </pc:spChg>
        <pc:picChg chg="add mod">
          <ac:chgData name="Adrianne Lipscomb" userId="fb18f43f-54ba-434f-a861-93bf993b8281" providerId="ADAL" clId="{EF276121-873B-5B11-A3DF-FC20269BF47E}" dt="2026-03-12T23:07:26.465" v="40" actId="167"/>
          <ac:picMkLst>
            <pc:docMk/>
            <pc:sldMk cId="53338661" sldId="900"/>
            <ac:picMk id="3" creationId="{1609D86D-F152-A704-63B3-5E188C6738F1}"/>
          </ac:picMkLst>
        </pc:picChg>
      </pc:sldChg>
      <pc:sldChg chg="addSp delSp modSp mod">
        <pc:chgData name="Adrianne Lipscomb" userId="fb18f43f-54ba-434f-a861-93bf993b8281" providerId="ADAL" clId="{EF276121-873B-5B11-A3DF-FC20269BF47E}" dt="2026-03-12T23:08:09.878" v="56" actId="167"/>
        <pc:sldMkLst>
          <pc:docMk/>
          <pc:sldMk cId="2507795410" sldId="901"/>
        </pc:sldMkLst>
        <pc:spChg chg="mod">
          <ac:chgData name="Adrianne Lipscomb" userId="fb18f43f-54ba-434f-a861-93bf993b8281" providerId="ADAL" clId="{EF276121-873B-5B11-A3DF-FC20269BF47E}" dt="2026-03-12T23:08:06.220" v="53" actId="207"/>
          <ac:spMkLst>
            <pc:docMk/>
            <pc:sldMk cId="2507795410" sldId="901"/>
            <ac:spMk id="2" creationId="{26688710-C666-B750-8B6B-63B0C004C5DF}"/>
          </ac:spMkLst>
        </pc:spChg>
        <pc:spChg chg="mod">
          <ac:chgData name="Adrianne Lipscomb" userId="fb18f43f-54ba-434f-a861-93bf993b8281" providerId="ADAL" clId="{EF276121-873B-5B11-A3DF-FC20269BF47E}" dt="2026-03-12T23:08:04.021" v="52" actId="948"/>
          <ac:spMkLst>
            <pc:docMk/>
            <pc:sldMk cId="2507795410" sldId="901"/>
            <ac:spMk id="11" creationId="{638F9692-F42D-8533-6844-2CE757B93FD8}"/>
          </ac:spMkLst>
        </pc:spChg>
        <pc:picChg chg="add mod">
          <ac:chgData name="Adrianne Lipscomb" userId="fb18f43f-54ba-434f-a861-93bf993b8281" providerId="ADAL" clId="{EF276121-873B-5B11-A3DF-FC20269BF47E}" dt="2026-03-12T23:08:09.878" v="56" actId="167"/>
          <ac:picMkLst>
            <pc:docMk/>
            <pc:sldMk cId="2507795410" sldId="901"/>
            <ac:picMk id="3" creationId="{2E7E0B77-465D-E663-83FA-23D9F82CFF43}"/>
          </ac:picMkLst>
        </pc:picChg>
      </pc:sldChg>
      <pc:sldChg chg="addSp delSp modSp mod delAnim">
        <pc:chgData name="Adrianne Lipscomb" userId="fb18f43f-54ba-434f-a861-93bf993b8281" providerId="ADAL" clId="{EF276121-873B-5B11-A3DF-FC20269BF47E}" dt="2026-03-12T23:50:01.870" v="294" actId="732"/>
        <pc:sldMkLst>
          <pc:docMk/>
          <pc:sldMk cId="3086087686" sldId="902"/>
        </pc:sldMkLst>
        <pc:spChg chg="add mod">
          <ac:chgData name="Adrianne Lipscomb" userId="fb18f43f-54ba-434f-a861-93bf993b8281" providerId="ADAL" clId="{EF276121-873B-5B11-A3DF-FC20269BF47E}" dt="2026-03-12T23:40:49.050" v="220" actId="14100"/>
          <ac:spMkLst>
            <pc:docMk/>
            <pc:sldMk cId="3086087686" sldId="902"/>
            <ac:spMk id="3" creationId="{701B8CBB-3C27-5E9F-27E0-909BA0B58AB5}"/>
          </ac:spMkLst>
        </pc:spChg>
        <pc:spChg chg="add mod">
          <ac:chgData name="Adrianne Lipscomb" userId="fb18f43f-54ba-434f-a861-93bf993b8281" providerId="ADAL" clId="{EF276121-873B-5B11-A3DF-FC20269BF47E}" dt="2026-03-12T23:49:42.857" v="292" actId="167"/>
          <ac:spMkLst>
            <pc:docMk/>
            <pc:sldMk cId="3086087686" sldId="902"/>
            <ac:spMk id="5" creationId="{7AF4A862-BD58-50B6-94B6-F0C72F2BC0A3}"/>
          </ac:spMkLst>
        </pc:spChg>
        <pc:picChg chg="add mod modCrop">
          <ac:chgData name="Adrianne Lipscomb" userId="fb18f43f-54ba-434f-a861-93bf993b8281" providerId="ADAL" clId="{EF276121-873B-5B11-A3DF-FC20269BF47E}" dt="2026-03-12T23:50:01.870" v="294" actId="732"/>
          <ac:picMkLst>
            <pc:docMk/>
            <pc:sldMk cId="3086087686" sldId="902"/>
            <ac:picMk id="7" creationId="{AD2BAC56-1C4F-0CA1-6E08-7D59CE4BF3EE}"/>
          </ac:picMkLst>
        </pc:picChg>
      </pc:sldChg>
      <pc:sldChg chg="addSp delSp modSp mod delAnim">
        <pc:chgData name="Adrianne Lipscomb" userId="fb18f43f-54ba-434f-a861-93bf993b8281" providerId="ADAL" clId="{EF276121-873B-5B11-A3DF-FC20269BF47E}" dt="2026-03-12T23:50:51.894" v="302" actId="20577"/>
        <pc:sldMkLst>
          <pc:docMk/>
          <pc:sldMk cId="3501229846" sldId="903"/>
        </pc:sldMkLst>
        <pc:spChg chg="add mod">
          <ac:chgData name="Adrianne Lipscomb" userId="fb18f43f-54ba-434f-a861-93bf993b8281" providerId="ADAL" clId="{EF276121-873B-5B11-A3DF-FC20269BF47E}" dt="2026-03-12T23:50:20.068" v="299" actId="20577"/>
          <ac:spMkLst>
            <pc:docMk/>
            <pc:sldMk cId="3501229846" sldId="903"/>
            <ac:spMk id="5" creationId="{36499A69-8248-D996-FBB6-EF1C7FD16C88}"/>
          </ac:spMkLst>
        </pc:spChg>
        <pc:spChg chg="mod">
          <ac:chgData name="Adrianne Lipscomb" userId="fb18f43f-54ba-434f-a861-93bf993b8281" providerId="ADAL" clId="{EF276121-873B-5B11-A3DF-FC20269BF47E}" dt="2026-03-12T23:50:51.894" v="302" actId="20577"/>
          <ac:spMkLst>
            <pc:docMk/>
            <pc:sldMk cId="3501229846" sldId="903"/>
            <ac:spMk id="8" creationId="{BC47D531-B2A2-9E52-CF8F-EB312FFB1040}"/>
          </ac:spMkLst>
        </pc:spChg>
      </pc:sldChg>
      <pc:sldChg chg="addSp delSp modSp mod">
        <pc:chgData name="Adrianne Lipscomb" userId="fb18f43f-54ba-434f-a861-93bf993b8281" providerId="ADAL" clId="{EF276121-873B-5B11-A3DF-FC20269BF47E}" dt="2026-03-12T23:08:27.648" v="63" actId="167"/>
        <pc:sldMkLst>
          <pc:docMk/>
          <pc:sldMk cId="105007564" sldId="904"/>
        </pc:sldMkLst>
        <pc:spChg chg="mod">
          <ac:chgData name="Adrianne Lipscomb" userId="fb18f43f-54ba-434f-a861-93bf993b8281" providerId="ADAL" clId="{EF276121-873B-5B11-A3DF-FC20269BF47E}" dt="2026-03-12T23:08:21.562" v="58" actId="207"/>
          <ac:spMkLst>
            <pc:docMk/>
            <pc:sldMk cId="105007564" sldId="904"/>
            <ac:spMk id="2" creationId="{A8E85B8B-AE2C-6D53-45C4-4B29554E3F90}"/>
          </ac:spMkLst>
        </pc:spChg>
        <pc:spChg chg="mod">
          <ac:chgData name="Adrianne Lipscomb" userId="fb18f43f-54ba-434f-a861-93bf993b8281" providerId="ADAL" clId="{EF276121-873B-5B11-A3DF-FC20269BF47E}" dt="2026-03-12T23:08:18.390" v="57" actId="948"/>
          <ac:spMkLst>
            <pc:docMk/>
            <pc:sldMk cId="105007564" sldId="904"/>
            <ac:spMk id="11" creationId="{3F09F819-CF62-747E-A769-35D04DA90184}"/>
          </ac:spMkLst>
        </pc:spChg>
        <pc:picChg chg="add mod">
          <ac:chgData name="Adrianne Lipscomb" userId="fb18f43f-54ba-434f-a861-93bf993b8281" providerId="ADAL" clId="{EF276121-873B-5B11-A3DF-FC20269BF47E}" dt="2026-03-12T23:08:27.648" v="63" actId="167"/>
          <ac:picMkLst>
            <pc:docMk/>
            <pc:sldMk cId="105007564" sldId="904"/>
            <ac:picMk id="3" creationId="{9155AF1E-3C6A-DECA-AE75-7CACF8C9A6C9}"/>
          </ac:picMkLst>
        </pc:picChg>
      </pc:sldChg>
      <pc:sldChg chg="addSp delSp modSp mod">
        <pc:chgData name="Adrianne Lipscomb" userId="fb18f43f-54ba-434f-a861-93bf993b8281" providerId="ADAL" clId="{EF276121-873B-5B11-A3DF-FC20269BF47E}" dt="2026-03-12T23:08:47.620" v="68" actId="167"/>
        <pc:sldMkLst>
          <pc:docMk/>
          <pc:sldMk cId="309565763" sldId="905"/>
        </pc:sldMkLst>
        <pc:spChg chg="mod">
          <ac:chgData name="Adrianne Lipscomb" userId="fb18f43f-54ba-434f-a861-93bf993b8281" providerId="ADAL" clId="{EF276121-873B-5B11-A3DF-FC20269BF47E}" dt="2026-03-12T23:08:42.846" v="65" actId="207"/>
          <ac:spMkLst>
            <pc:docMk/>
            <pc:sldMk cId="309565763" sldId="905"/>
            <ac:spMk id="2" creationId="{2C5C1715-FD56-781B-AA05-851DFBFF1F54}"/>
          </ac:spMkLst>
        </pc:spChg>
        <pc:spChg chg="mod">
          <ac:chgData name="Adrianne Lipscomb" userId="fb18f43f-54ba-434f-a861-93bf993b8281" providerId="ADAL" clId="{EF276121-873B-5B11-A3DF-FC20269BF47E}" dt="2026-03-12T23:08:38.660" v="64" actId="948"/>
          <ac:spMkLst>
            <pc:docMk/>
            <pc:sldMk cId="309565763" sldId="905"/>
            <ac:spMk id="11" creationId="{D739037E-D2D8-27CD-4252-7ADFC8269760}"/>
          </ac:spMkLst>
        </pc:spChg>
        <pc:picChg chg="add mod">
          <ac:chgData name="Adrianne Lipscomb" userId="fb18f43f-54ba-434f-a861-93bf993b8281" providerId="ADAL" clId="{EF276121-873B-5B11-A3DF-FC20269BF47E}" dt="2026-03-12T23:08:47.620" v="68" actId="167"/>
          <ac:picMkLst>
            <pc:docMk/>
            <pc:sldMk cId="309565763" sldId="905"/>
            <ac:picMk id="3" creationId="{A5A8B434-55FB-8D31-F271-4FFD26AD4CC5}"/>
          </ac:picMkLst>
        </pc:picChg>
      </pc:sldChg>
      <pc:sldChg chg="addSp delSp modSp mod">
        <pc:chgData name="Adrianne Lipscomb" userId="fb18f43f-54ba-434f-a861-93bf993b8281" providerId="ADAL" clId="{EF276121-873B-5B11-A3DF-FC20269BF47E}" dt="2026-03-12T23:09:11.145" v="74" actId="167"/>
        <pc:sldMkLst>
          <pc:docMk/>
          <pc:sldMk cId="1614030390" sldId="906"/>
        </pc:sldMkLst>
        <pc:spChg chg="mod">
          <ac:chgData name="Adrianne Lipscomb" userId="fb18f43f-54ba-434f-a861-93bf993b8281" providerId="ADAL" clId="{EF276121-873B-5B11-A3DF-FC20269BF47E}" dt="2026-03-12T23:09:06.944" v="71" actId="207"/>
          <ac:spMkLst>
            <pc:docMk/>
            <pc:sldMk cId="1614030390" sldId="906"/>
            <ac:spMk id="2" creationId="{89E81445-48FF-401C-3C29-8DE738332517}"/>
          </ac:spMkLst>
        </pc:spChg>
        <pc:spChg chg="mod">
          <ac:chgData name="Adrianne Lipscomb" userId="fb18f43f-54ba-434f-a861-93bf993b8281" providerId="ADAL" clId="{EF276121-873B-5B11-A3DF-FC20269BF47E}" dt="2026-03-12T23:09:04.810" v="70" actId="14100"/>
          <ac:spMkLst>
            <pc:docMk/>
            <pc:sldMk cId="1614030390" sldId="906"/>
            <ac:spMk id="11" creationId="{87BDF75E-AE90-0458-7F2D-9991ED13309E}"/>
          </ac:spMkLst>
        </pc:spChg>
        <pc:picChg chg="add mod">
          <ac:chgData name="Adrianne Lipscomb" userId="fb18f43f-54ba-434f-a861-93bf993b8281" providerId="ADAL" clId="{EF276121-873B-5B11-A3DF-FC20269BF47E}" dt="2026-03-12T23:09:11.145" v="74" actId="167"/>
          <ac:picMkLst>
            <pc:docMk/>
            <pc:sldMk cId="1614030390" sldId="906"/>
            <ac:picMk id="3" creationId="{FAC1A80D-3D02-A796-3B27-F2E75369182F}"/>
          </ac:picMkLst>
        </pc:picChg>
      </pc:sldChg>
      <pc:sldChg chg="addSp delSp modSp mod">
        <pc:chgData name="Adrianne Lipscomb" userId="fb18f43f-54ba-434f-a861-93bf993b8281" providerId="ADAL" clId="{EF276121-873B-5B11-A3DF-FC20269BF47E}" dt="2026-03-13T00:04:47.275" v="452" actId="478"/>
        <pc:sldMkLst>
          <pc:docMk/>
          <pc:sldMk cId="2965412692" sldId="907"/>
        </pc:sldMkLst>
        <pc:spChg chg="add mod">
          <ac:chgData name="Adrianne Lipscomb" userId="fb18f43f-54ba-434f-a861-93bf993b8281" providerId="ADAL" clId="{EF276121-873B-5B11-A3DF-FC20269BF47E}" dt="2026-03-12T23:55:11.868" v="332" actId="14100"/>
          <ac:spMkLst>
            <pc:docMk/>
            <pc:sldMk cId="2965412692" sldId="907"/>
            <ac:spMk id="4" creationId="{40B5A33E-5D71-D12B-8C03-C5FE6AF826A8}"/>
          </ac:spMkLst>
        </pc:spChg>
        <pc:picChg chg="mod modCrop">
          <ac:chgData name="Adrianne Lipscomb" userId="fb18f43f-54ba-434f-a861-93bf993b8281" providerId="ADAL" clId="{EF276121-873B-5B11-A3DF-FC20269BF47E}" dt="2026-03-12T23:55:34.112" v="335" actId="18131"/>
          <ac:picMkLst>
            <pc:docMk/>
            <pc:sldMk cId="2965412692" sldId="907"/>
            <ac:picMk id="3" creationId="{DC6F2AE4-4F23-8998-6276-51DA8C0BB931}"/>
          </ac:picMkLst>
        </pc:picChg>
      </pc:sldChg>
      <pc:sldChg chg="addSp delSp modSp mod delAnim">
        <pc:chgData name="Adrianne Lipscomb" userId="fb18f43f-54ba-434f-a861-93bf993b8281" providerId="ADAL" clId="{EF276121-873B-5B11-A3DF-FC20269BF47E}" dt="2026-03-12T23:57:23.062" v="360" actId="14100"/>
        <pc:sldMkLst>
          <pc:docMk/>
          <pc:sldMk cId="3798947976" sldId="908"/>
        </pc:sldMkLst>
        <pc:spChg chg="add mod">
          <ac:chgData name="Adrianne Lipscomb" userId="fb18f43f-54ba-434f-a861-93bf993b8281" providerId="ADAL" clId="{EF276121-873B-5B11-A3DF-FC20269BF47E}" dt="2026-03-12T23:56:24.371" v="346" actId="1076"/>
          <ac:spMkLst>
            <pc:docMk/>
            <pc:sldMk cId="3798947976" sldId="908"/>
            <ac:spMk id="3" creationId="{3C55F5A4-6CAD-A921-473C-792938A687B4}"/>
          </ac:spMkLst>
        </pc:spChg>
        <pc:spChg chg="mod">
          <ac:chgData name="Adrianne Lipscomb" userId="fb18f43f-54ba-434f-a861-93bf993b8281" providerId="ADAL" clId="{EF276121-873B-5B11-A3DF-FC20269BF47E}" dt="2026-03-12T23:56:28.680" v="350" actId="1035"/>
          <ac:spMkLst>
            <pc:docMk/>
            <pc:sldMk cId="3798947976" sldId="908"/>
            <ac:spMk id="8" creationId="{C5D5A3FC-58EF-69A7-AAC5-65F46ED19E81}"/>
          </ac:spMkLst>
        </pc:spChg>
        <pc:picChg chg="add mod modCrop">
          <ac:chgData name="Adrianne Lipscomb" userId="fb18f43f-54ba-434f-a861-93bf993b8281" providerId="ADAL" clId="{EF276121-873B-5B11-A3DF-FC20269BF47E}" dt="2026-03-12T23:57:23.062" v="360" actId="14100"/>
          <ac:picMkLst>
            <pc:docMk/>
            <pc:sldMk cId="3798947976" sldId="908"/>
            <ac:picMk id="6" creationId="{113B0A0A-7FC2-E9AF-F57E-4771DFC74241}"/>
          </ac:picMkLst>
        </pc:picChg>
      </pc:sldChg>
      <pc:sldChg chg="addSp delSp modSp mod delAnim">
        <pc:chgData name="Adrianne Lipscomb" userId="fb18f43f-54ba-434f-a861-93bf993b8281" providerId="ADAL" clId="{EF276121-873B-5B11-A3DF-FC20269BF47E}" dt="2026-03-12T23:58:39.078" v="388" actId="478"/>
        <pc:sldMkLst>
          <pc:docMk/>
          <pc:sldMk cId="1637077124" sldId="909"/>
        </pc:sldMkLst>
        <pc:spChg chg="add mod">
          <ac:chgData name="Adrianne Lipscomb" userId="fb18f43f-54ba-434f-a861-93bf993b8281" providerId="ADAL" clId="{EF276121-873B-5B11-A3DF-FC20269BF47E}" dt="2026-03-12T23:58:31.003" v="385" actId="167"/>
          <ac:spMkLst>
            <pc:docMk/>
            <pc:sldMk cId="1637077124" sldId="909"/>
            <ac:spMk id="4" creationId="{900A4DCB-2EDA-A7B8-E90A-B5237C037086}"/>
          </ac:spMkLst>
        </pc:spChg>
        <pc:spChg chg="add mod">
          <ac:chgData name="Adrianne Lipscomb" userId="fb18f43f-54ba-434f-a861-93bf993b8281" providerId="ADAL" clId="{EF276121-873B-5B11-A3DF-FC20269BF47E}" dt="2026-03-12T23:58:36.065" v="387" actId="20577"/>
          <ac:spMkLst>
            <pc:docMk/>
            <pc:sldMk cId="1637077124" sldId="909"/>
            <ac:spMk id="6" creationId="{C56DF364-FCA1-806B-0CE6-2FAB630DBB9C}"/>
          </ac:spMkLst>
        </pc:spChg>
      </pc:sldChg>
      <pc:sldChg chg="addSp delSp modSp mod addAnim delAnim modAnim">
        <pc:chgData name="Adrianne Lipscomb" userId="fb18f43f-54ba-434f-a861-93bf993b8281" providerId="ADAL" clId="{EF276121-873B-5B11-A3DF-FC20269BF47E}" dt="2026-03-13T00:00:40.400" v="430" actId="14100"/>
        <pc:sldMkLst>
          <pc:docMk/>
          <pc:sldMk cId="1677182475" sldId="910"/>
        </pc:sldMkLst>
        <pc:spChg chg="add mod">
          <ac:chgData name="Adrianne Lipscomb" userId="fb18f43f-54ba-434f-a861-93bf993b8281" providerId="ADAL" clId="{EF276121-873B-5B11-A3DF-FC20269BF47E}" dt="2026-03-13T00:00:40.400" v="430" actId="14100"/>
          <ac:spMkLst>
            <pc:docMk/>
            <pc:sldMk cId="1677182475" sldId="910"/>
            <ac:spMk id="4" creationId="{4E9E7ED0-0259-C169-8EC7-FBC709536918}"/>
          </ac:spMkLst>
        </pc:spChg>
        <pc:spChg chg="add mod">
          <ac:chgData name="Adrianne Lipscomb" userId="fb18f43f-54ba-434f-a861-93bf993b8281" providerId="ADAL" clId="{EF276121-873B-5B11-A3DF-FC20269BF47E}" dt="2026-03-12T23:59:04.209" v="393" actId="20577"/>
          <ac:spMkLst>
            <pc:docMk/>
            <pc:sldMk cId="1677182475" sldId="910"/>
            <ac:spMk id="6" creationId="{3A21427D-A4D1-1F9F-3F39-C89242B81A9D}"/>
          </ac:spMkLst>
        </pc:spChg>
      </pc:sldChg>
      <pc:sldChg chg="addSp delSp modSp add mod">
        <pc:chgData name="Adrianne Lipscomb" userId="fb18f43f-54ba-434f-a861-93bf993b8281" providerId="ADAL" clId="{EF276121-873B-5B11-A3DF-FC20269BF47E}" dt="2026-03-12T23:14:07.614" v="154" actId="207"/>
        <pc:sldMkLst>
          <pc:docMk/>
          <pc:sldMk cId="3376025919" sldId="911"/>
        </pc:sldMkLst>
        <pc:spChg chg="mod">
          <ac:chgData name="Adrianne Lipscomb" userId="fb18f43f-54ba-434f-a861-93bf993b8281" providerId="ADAL" clId="{EF276121-873B-5B11-A3DF-FC20269BF47E}" dt="2026-03-12T23:14:07.614" v="154" actId="207"/>
          <ac:spMkLst>
            <pc:docMk/>
            <pc:sldMk cId="3376025919" sldId="911"/>
            <ac:spMk id="5" creationId="{80F9AA92-2F35-22C7-50CD-B14A8F51840C}"/>
          </ac:spMkLst>
        </pc:spChg>
        <pc:picChg chg="add mod modCrop">
          <ac:chgData name="Adrianne Lipscomb" userId="fb18f43f-54ba-434f-a861-93bf993b8281" providerId="ADAL" clId="{EF276121-873B-5B11-A3DF-FC20269BF47E}" dt="2026-03-12T23:13:07.872" v="138" actId="732"/>
          <ac:picMkLst>
            <pc:docMk/>
            <pc:sldMk cId="3376025919" sldId="911"/>
            <ac:picMk id="2" creationId="{14866B63-18DC-3640-8143-90522B201238}"/>
          </ac:picMkLst>
        </pc:picChg>
      </pc:sldChg>
      <pc:sldMasterChg chg="modSp mod">
        <pc:chgData name="Adrianne Lipscomb" userId="fb18f43f-54ba-434f-a861-93bf993b8281" providerId="ADAL" clId="{EF276121-873B-5B11-A3DF-FC20269BF47E}" dt="2026-03-12T23:05:39.836" v="21" actId="20577"/>
        <pc:sldMasterMkLst>
          <pc:docMk/>
          <pc:sldMasterMk cId="0" sldId="2147483648"/>
        </pc:sldMasterMkLst>
        <pc:spChg chg="mod">
          <ac:chgData name="Adrianne Lipscomb" userId="fb18f43f-54ba-434f-a861-93bf993b8281" providerId="ADAL" clId="{EF276121-873B-5B11-A3DF-FC20269BF47E}" dt="2026-03-12T23:05:39.836" v="21" actId="20577"/>
          <ac:spMkLst>
            <pc:docMk/>
            <pc:sldMasterMk cId="0" sldId="2147483648"/>
            <ac:spMk id="2" creationId="{E2B29CF0-1256-D429-3544-3B1011F393C5}"/>
          </ac:spMkLst>
        </pc:spChg>
      </pc:sldMasterChg>
    </pc:docChg>
  </pc:docChgLst>
  <pc:docChgLst>
    <pc:chgData name="Trenton Jones" userId="1897b316-4bbf-4075-a4de-1620b428cd4b" providerId="ADAL" clId="{5D9D025D-BE4D-460F-943D-467454A82156}"/>
    <pc:docChg chg="undo custSel addSld delSld modSld sldOrd">
      <pc:chgData name="Trenton Jones" userId="1897b316-4bbf-4075-a4de-1620b428cd4b" providerId="ADAL" clId="{5D9D025D-BE4D-460F-943D-467454A82156}" dt="2026-03-18T16:52:16.798" v="915" actId="14826"/>
      <pc:docMkLst>
        <pc:docMk/>
      </pc:docMkLst>
      <pc:sldChg chg="modSp mod">
        <pc:chgData name="Trenton Jones" userId="1897b316-4bbf-4075-a4de-1620b428cd4b" providerId="ADAL" clId="{5D9D025D-BE4D-460F-943D-467454A82156}" dt="2026-03-10T17:28:29" v="901" actId="14826"/>
        <pc:sldMkLst>
          <pc:docMk/>
          <pc:sldMk cId="4024005374" sldId="763"/>
        </pc:sldMkLst>
        <pc:spChg chg="mod">
          <ac:chgData name="Trenton Jones" userId="1897b316-4bbf-4075-a4de-1620b428cd4b" providerId="ADAL" clId="{5D9D025D-BE4D-460F-943D-467454A82156}" dt="2026-03-10T16:43:23.279" v="23" actId="20577"/>
          <ac:spMkLst>
            <pc:docMk/>
            <pc:sldMk cId="4024005374" sldId="763"/>
            <ac:spMk id="11" creationId="{57F2CF28-5AAD-024B-9BB3-2823F3568D43}"/>
          </ac:spMkLst>
        </pc:spChg>
        <pc:picChg chg="mod">
          <ac:chgData name="Trenton Jones" userId="1897b316-4bbf-4075-a4de-1620b428cd4b" providerId="ADAL" clId="{5D9D025D-BE4D-460F-943D-467454A82156}" dt="2026-03-10T17:28:29" v="901" actId="14826"/>
          <ac:picMkLst>
            <pc:docMk/>
            <pc:sldMk cId="4024005374" sldId="763"/>
            <ac:picMk id="5" creationId="{9838D0C9-DC6D-34F8-1253-7819D1B8F9D2}"/>
          </ac:picMkLst>
        </pc:picChg>
      </pc:sldChg>
      <pc:sldChg chg="modSp mod">
        <pc:chgData name="Trenton Jones" userId="1897b316-4bbf-4075-a4de-1620b428cd4b" providerId="ADAL" clId="{5D9D025D-BE4D-460F-943D-467454A82156}" dt="2026-03-10T16:46:24.093" v="47" actId="1076"/>
        <pc:sldMkLst>
          <pc:docMk/>
          <pc:sldMk cId="2676862475" sldId="764"/>
        </pc:sldMkLst>
        <pc:spChg chg="mod">
          <ac:chgData name="Trenton Jones" userId="1897b316-4bbf-4075-a4de-1620b428cd4b" providerId="ADAL" clId="{5D9D025D-BE4D-460F-943D-467454A82156}" dt="2026-03-10T16:46:18.079" v="45" actId="1076"/>
          <ac:spMkLst>
            <pc:docMk/>
            <pc:sldMk cId="2676862475" sldId="764"/>
            <ac:spMk id="8" creationId="{5028CAF0-E0E6-6CC4-6D55-ABFB2E5FEF51}"/>
          </ac:spMkLst>
        </pc:spChg>
      </pc:sldChg>
      <pc:sldChg chg="modSp mod">
        <pc:chgData name="Trenton Jones" userId="1897b316-4bbf-4075-a4de-1620b428cd4b" providerId="ADAL" clId="{5D9D025D-BE4D-460F-943D-467454A82156}" dt="2026-03-10T16:51:35.785" v="146" actId="20577"/>
        <pc:sldMkLst>
          <pc:docMk/>
          <pc:sldMk cId="3808701747" sldId="769"/>
        </pc:sldMkLst>
        <pc:spChg chg="mod">
          <ac:chgData name="Trenton Jones" userId="1897b316-4bbf-4075-a4de-1620b428cd4b" providerId="ADAL" clId="{5D9D025D-BE4D-460F-943D-467454A82156}" dt="2026-03-10T16:51:35.785" v="146" actId="20577"/>
          <ac:spMkLst>
            <pc:docMk/>
            <pc:sldMk cId="3808701747" sldId="769"/>
            <ac:spMk id="11" creationId="{A85FE81F-1A1C-1811-A19C-BEBA5C78D6F0}"/>
          </ac:spMkLst>
        </pc:spChg>
      </pc:sldChg>
      <pc:sldChg chg="modSp mod modAnim">
        <pc:chgData name="Trenton Jones" userId="1897b316-4bbf-4075-a4de-1620b428cd4b" providerId="ADAL" clId="{5D9D025D-BE4D-460F-943D-467454A82156}" dt="2026-03-10T17:05:59.479" v="640" actId="20577"/>
        <pc:sldMkLst>
          <pc:docMk/>
          <pc:sldMk cId="1579083798" sldId="807"/>
        </pc:sldMkLst>
        <pc:spChg chg="mod">
          <ac:chgData name="Trenton Jones" userId="1897b316-4bbf-4075-a4de-1620b428cd4b" providerId="ADAL" clId="{5D9D025D-BE4D-460F-943D-467454A82156}" dt="2026-03-10T16:57:33.296" v="375" actId="113"/>
          <ac:spMkLst>
            <pc:docMk/>
            <pc:sldMk cId="1579083798" sldId="807"/>
            <ac:spMk id="2" creationId="{6E95504C-8E9D-9F99-FD6F-10DC1D6A535F}"/>
          </ac:spMkLst>
        </pc:spChg>
      </pc:sldChg>
      <pc:sldChg chg="modSp mod modAnim">
        <pc:chgData name="Trenton Jones" userId="1897b316-4bbf-4075-a4de-1620b428cd4b" providerId="ADAL" clId="{5D9D025D-BE4D-460F-943D-467454A82156}" dt="2026-03-10T19:15:57.672" v="904" actId="14826"/>
        <pc:sldMkLst>
          <pc:docMk/>
          <pc:sldMk cId="2223677215" sldId="838"/>
        </pc:sldMkLst>
        <pc:spChg chg="mod">
          <ac:chgData name="Trenton Jones" userId="1897b316-4bbf-4075-a4de-1620b428cd4b" providerId="ADAL" clId="{5D9D025D-BE4D-460F-943D-467454A82156}" dt="2026-03-10T16:53:47.213" v="203" actId="20577"/>
          <ac:spMkLst>
            <pc:docMk/>
            <pc:sldMk cId="2223677215" sldId="838"/>
            <ac:spMk id="8" creationId="{B0943516-55E2-C2D1-F415-123DA530C321}"/>
          </ac:spMkLst>
        </pc:spChg>
        <pc:picChg chg="mod">
          <ac:chgData name="Trenton Jones" userId="1897b316-4bbf-4075-a4de-1620b428cd4b" providerId="ADAL" clId="{5D9D025D-BE4D-460F-943D-467454A82156}" dt="2026-03-10T19:15:57.672" v="904" actId="14826"/>
          <ac:picMkLst>
            <pc:docMk/>
            <pc:sldMk cId="2223677215" sldId="838"/>
            <ac:picMk id="10" creationId="{A9CCBC03-AEBC-31D8-9280-6574D28F1FAD}"/>
          </ac:picMkLst>
        </pc:picChg>
      </pc:sldChg>
      <pc:sldChg chg="modSp mod">
        <pc:chgData name="Trenton Jones" userId="1897b316-4bbf-4075-a4de-1620b428cd4b" providerId="ADAL" clId="{5D9D025D-BE4D-460F-943D-467454A82156}" dt="2026-03-10T19:40:12.025" v="912" actId="18131"/>
        <pc:sldMkLst>
          <pc:docMk/>
          <pc:sldMk cId="2803864608" sldId="877"/>
        </pc:sldMkLst>
        <pc:picChg chg="mod modCrop">
          <ac:chgData name="Trenton Jones" userId="1897b316-4bbf-4075-a4de-1620b428cd4b" providerId="ADAL" clId="{5D9D025D-BE4D-460F-943D-467454A82156}" dt="2026-03-10T19:40:12.025" v="912" actId="18131"/>
          <ac:picMkLst>
            <pc:docMk/>
            <pc:sldMk cId="2803864608" sldId="877"/>
            <ac:picMk id="3" creationId="{64ED91C8-CF0A-8AAC-EA0B-B4AE8B8B3D09}"/>
          </ac:picMkLst>
        </pc:picChg>
      </pc:sldChg>
      <pc:sldChg chg="modSp add mod modAnim">
        <pc:chgData name="Trenton Jones" userId="1897b316-4bbf-4075-a4de-1620b428cd4b" providerId="ADAL" clId="{5D9D025D-BE4D-460F-943D-467454A82156}" dt="2026-03-18T16:52:16.798" v="915" actId="14826"/>
        <pc:sldMkLst>
          <pc:docMk/>
          <pc:sldMk cId="1294372288" sldId="897"/>
        </pc:sldMkLst>
        <pc:picChg chg="mod">
          <ac:chgData name="Trenton Jones" userId="1897b316-4bbf-4075-a4de-1620b428cd4b" providerId="ADAL" clId="{5D9D025D-BE4D-460F-943D-467454A82156}" dt="2026-03-18T16:52:16.798" v="915" actId="14826"/>
          <ac:picMkLst>
            <pc:docMk/>
            <pc:sldMk cId="1294372288" sldId="897"/>
            <ac:picMk id="10" creationId="{7AA12972-F188-4A3B-7CE6-8B86DFBA5517}"/>
          </ac:picMkLst>
        </pc:picChg>
      </pc:sldChg>
      <pc:sldChg chg="modSp add mod">
        <pc:chgData name="Trenton Jones" userId="1897b316-4bbf-4075-a4de-1620b428cd4b" providerId="ADAL" clId="{5D9D025D-BE4D-460F-943D-467454A82156}" dt="2026-03-10T19:11:05.255" v="903" actId="14826"/>
        <pc:sldMkLst>
          <pc:docMk/>
          <pc:sldMk cId="3766574401" sldId="898"/>
        </pc:sldMkLst>
        <pc:spChg chg="mod">
          <ac:chgData name="Trenton Jones" userId="1897b316-4bbf-4075-a4de-1620b428cd4b" providerId="ADAL" clId="{5D9D025D-BE4D-460F-943D-467454A82156}" dt="2026-03-10T16:53:13.619" v="191" actId="20577"/>
          <ac:spMkLst>
            <pc:docMk/>
            <pc:sldMk cId="3766574401" sldId="898"/>
            <ac:spMk id="18" creationId="{FCA077B1-5873-EF01-D1EB-B7DFAE48E26A}"/>
          </ac:spMkLst>
        </pc:spChg>
      </pc:sldChg>
      <pc:sldChg chg="modSp add mod">
        <pc:chgData name="Trenton Jones" userId="1897b316-4bbf-4075-a4de-1620b428cd4b" providerId="ADAL" clId="{5D9D025D-BE4D-460F-943D-467454A82156}" dt="2026-03-10T16:54:01.117" v="240" actId="20577"/>
        <pc:sldMkLst>
          <pc:docMk/>
          <pc:sldMk cId="2490840192" sldId="899"/>
        </pc:sldMkLst>
        <pc:spChg chg="mod">
          <ac:chgData name="Trenton Jones" userId="1897b316-4bbf-4075-a4de-1620b428cd4b" providerId="ADAL" clId="{5D9D025D-BE4D-460F-943D-467454A82156}" dt="2026-03-10T16:54:01.117" v="240" actId="20577"/>
          <ac:spMkLst>
            <pc:docMk/>
            <pc:sldMk cId="2490840192" sldId="899"/>
            <ac:spMk id="11" creationId="{A3D18886-7D66-A28E-AB5B-3B864B64589D}"/>
          </ac:spMkLst>
        </pc:spChg>
      </pc:sldChg>
      <pc:sldChg chg="modSp add mod">
        <pc:chgData name="Trenton Jones" userId="1897b316-4bbf-4075-a4de-1620b428cd4b" providerId="ADAL" clId="{5D9D025D-BE4D-460F-943D-467454A82156}" dt="2026-03-10T16:54:49.909" v="324" actId="20577"/>
        <pc:sldMkLst>
          <pc:docMk/>
          <pc:sldMk cId="53338661" sldId="900"/>
        </pc:sldMkLst>
        <pc:spChg chg="mod">
          <ac:chgData name="Trenton Jones" userId="1897b316-4bbf-4075-a4de-1620b428cd4b" providerId="ADAL" clId="{5D9D025D-BE4D-460F-943D-467454A82156}" dt="2026-03-10T16:54:49.909" v="324" actId="20577"/>
          <ac:spMkLst>
            <pc:docMk/>
            <pc:sldMk cId="53338661" sldId="900"/>
            <ac:spMk id="11" creationId="{859ED5E4-C00C-4313-A8B2-1974C6696A9C}"/>
          </ac:spMkLst>
        </pc:spChg>
      </pc:sldChg>
      <pc:sldChg chg="modSp add mod">
        <pc:chgData name="Trenton Jones" userId="1897b316-4bbf-4075-a4de-1620b428cd4b" providerId="ADAL" clId="{5D9D025D-BE4D-460F-943D-467454A82156}" dt="2026-03-10T16:59:27.659" v="451" actId="20577"/>
        <pc:sldMkLst>
          <pc:docMk/>
          <pc:sldMk cId="2507795410" sldId="901"/>
        </pc:sldMkLst>
        <pc:spChg chg="mod">
          <ac:chgData name="Trenton Jones" userId="1897b316-4bbf-4075-a4de-1620b428cd4b" providerId="ADAL" clId="{5D9D025D-BE4D-460F-943D-467454A82156}" dt="2026-03-10T16:59:27.659" v="451" actId="20577"/>
          <ac:spMkLst>
            <pc:docMk/>
            <pc:sldMk cId="2507795410" sldId="901"/>
            <ac:spMk id="11" creationId="{638F9692-F42D-8533-6844-2CE757B93FD8}"/>
          </ac:spMkLst>
        </pc:spChg>
      </pc:sldChg>
      <pc:sldChg chg="modSp add mod">
        <pc:chgData name="Trenton Jones" userId="1897b316-4bbf-4075-a4de-1620b428cd4b" providerId="ADAL" clId="{5D9D025D-BE4D-460F-943D-467454A82156}" dt="2026-03-10T19:18:03.293" v="907" actId="18131"/>
        <pc:sldMkLst>
          <pc:docMk/>
          <pc:sldMk cId="3086087686" sldId="902"/>
        </pc:sldMkLst>
      </pc:sldChg>
      <pc:sldChg chg="modSp add mod">
        <pc:chgData name="Trenton Jones" userId="1897b316-4bbf-4075-a4de-1620b428cd4b" providerId="ADAL" clId="{5D9D025D-BE4D-460F-943D-467454A82156}" dt="2026-03-10T19:39:07.720" v="908" actId="14826"/>
        <pc:sldMkLst>
          <pc:docMk/>
          <pc:sldMk cId="3501229846" sldId="903"/>
        </pc:sldMkLst>
        <pc:spChg chg="mod">
          <ac:chgData name="Trenton Jones" userId="1897b316-4bbf-4075-a4de-1620b428cd4b" providerId="ADAL" clId="{5D9D025D-BE4D-460F-943D-467454A82156}" dt="2026-03-10T17:02:12.507" v="543" actId="20577"/>
          <ac:spMkLst>
            <pc:docMk/>
            <pc:sldMk cId="3501229846" sldId="903"/>
            <ac:spMk id="8" creationId="{BC47D531-B2A2-9E52-CF8F-EB312FFB1040}"/>
          </ac:spMkLst>
        </pc:spChg>
        <pc:picChg chg="mod">
          <ac:chgData name="Trenton Jones" userId="1897b316-4bbf-4075-a4de-1620b428cd4b" providerId="ADAL" clId="{5D9D025D-BE4D-460F-943D-467454A82156}" dt="2026-03-10T19:39:07.720" v="908" actId="14826"/>
          <ac:picMkLst>
            <pc:docMk/>
            <pc:sldMk cId="3501229846" sldId="903"/>
            <ac:picMk id="10" creationId="{29F68180-07E8-E998-1432-6CFBD8D21C15}"/>
          </ac:picMkLst>
        </pc:picChg>
      </pc:sldChg>
      <pc:sldChg chg="modSp add mod ord">
        <pc:chgData name="Trenton Jones" userId="1897b316-4bbf-4075-a4de-1620b428cd4b" providerId="ADAL" clId="{5D9D025D-BE4D-460F-943D-467454A82156}" dt="2026-03-10T17:01:57.909" v="529" actId="20577"/>
        <pc:sldMkLst>
          <pc:docMk/>
          <pc:sldMk cId="105007564" sldId="904"/>
        </pc:sldMkLst>
        <pc:spChg chg="mod">
          <ac:chgData name="Trenton Jones" userId="1897b316-4bbf-4075-a4de-1620b428cd4b" providerId="ADAL" clId="{5D9D025D-BE4D-460F-943D-467454A82156}" dt="2026-03-10T17:01:57.909" v="529" actId="20577"/>
          <ac:spMkLst>
            <pc:docMk/>
            <pc:sldMk cId="105007564" sldId="904"/>
            <ac:spMk id="11" creationId="{3F09F819-CF62-747E-A769-35D04DA90184}"/>
          </ac:spMkLst>
        </pc:spChg>
      </pc:sldChg>
      <pc:sldChg chg="modSp add mod">
        <pc:chgData name="Trenton Jones" userId="1897b316-4bbf-4075-a4de-1620b428cd4b" providerId="ADAL" clId="{5D9D025D-BE4D-460F-943D-467454A82156}" dt="2026-03-10T17:04:36.923" v="577" actId="20577"/>
        <pc:sldMkLst>
          <pc:docMk/>
          <pc:sldMk cId="309565763" sldId="905"/>
        </pc:sldMkLst>
        <pc:spChg chg="mod">
          <ac:chgData name="Trenton Jones" userId="1897b316-4bbf-4075-a4de-1620b428cd4b" providerId="ADAL" clId="{5D9D025D-BE4D-460F-943D-467454A82156}" dt="2026-03-10T17:04:36.923" v="577" actId="20577"/>
          <ac:spMkLst>
            <pc:docMk/>
            <pc:sldMk cId="309565763" sldId="905"/>
            <ac:spMk id="11" creationId="{D739037E-D2D8-27CD-4252-7ADFC8269760}"/>
          </ac:spMkLst>
        </pc:spChg>
      </pc:sldChg>
      <pc:sldChg chg="modSp add mod">
        <pc:chgData name="Trenton Jones" userId="1897b316-4bbf-4075-a4de-1620b428cd4b" providerId="ADAL" clId="{5D9D025D-BE4D-460F-943D-467454A82156}" dt="2026-03-10T17:08:13.322" v="785" actId="20577"/>
        <pc:sldMkLst>
          <pc:docMk/>
          <pc:sldMk cId="1614030390" sldId="906"/>
        </pc:sldMkLst>
        <pc:spChg chg="mod">
          <ac:chgData name="Trenton Jones" userId="1897b316-4bbf-4075-a4de-1620b428cd4b" providerId="ADAL" clId="{5D9D025D-BE4D-460F-943D-467454A82156}" dt="2026-03-10T17:08:13.322" v="785" actId="20577"/>
          <ac:spMkLst>
            <pc:docMk/>
            <pc:sldMk cId="1614030390" sldId="906"/>
            <ac:spMk id="11" creationId="{87BDF75E-AE90-0458-7F2D-9991ED13309E}"/>
          </ac:spMkLst>
        </pc:spChg>
      </pc:sldChg>
      <pc:sldChg chg="modSp add mod">
        <pc:chgData name="Trenton Jones" userId="1897b316-4bbf-4075-a4de-1620b428cd4b" providerId="ADAL" clId="{5D9D025D-BE4D-460F-943D-467454A82156}" dt="2026-03-10T19:45:01.377" v="913" actId="14826"/>
        <pc:sldMkLst>
          <pc:docMk/>
          <pc:sldMk cId="2965412692" sldId="907"/>
        </pc:sldMkLst>
        <pc:spChg chg="mod">
          <ac:chgData name="Trenton Jones" userId="1897b316-4bbf-4075-a4de-1620b428cd4b" providerId="ADAL" clId="{5D9D025D-BE4D-460F-943D-467454A82156}" dt="2026-03-10T17:07:57.719" v="735" actId="20577"/>
          <ac:spMkLst>
            <pc:docMk/>
            <pc:sldMk cId="2965412692" sldId="907"/>
            <ac:spMk id="18" creationId="{3480054F-D535-431A-C205-CB2EE8C4ADF6}"/>
          </ac:spMkLst>
        </pc:spChg>
        <pc:picChg chg="mod">
          <ac:chgData name="Trenton Jones" userId="1897b316-4bbf-4075-a4de-1620b428cd4b" providerId="ADAL" clId="{5D9D025D-BE4D-460F-943D-467454A82156}" dt="2026-03-10T19:45:01.377" v="913" actId="14826"/>
          <ac:picMkLst>
            <pc:docMk/>
            <pc:sldMk cId="2965412692" sldId="907"/>
            <ac:picMk id="3" creationId="{DC6F2AE4-4F23-8998-6276-51DA8C0BB931}"/>
          </ac:picMkLst>
        </pc:picChg>
      </pc:sldChg>
      <pc:sldChg chg="modSp add mod modAnim">
        <pc:chgData name="Trenton Jones" userId="1897b316-4bbf-4075-a4de-1620b428cd4b" providerId="ADAL" clId="{5D9D025D-BE4D-460F-943D-467454A82156}" dt="2026-03-10T19:45:53.147" v="914" actId="14826"/>
        <pc:sldMkLst>
          <pc:docMk/>
          <pc:sldMk cId="3798947976" sldId="908"/>
        </pc:sldMkLst>
        <pc:spChg chg="mod">
          <ac:chgData name="Trenton Jones" userId="1897b316-4bbf-4075-a4de-1620b428cd4b" providerId="ADAL" clId="{5D9D025D-BE4D-460F-943D-467454A82156}" dt="2026-03-10T17:09:26.036" v="805" actId="20577"/>
          <ac:spMkLst>
            <pc:docMk/>
            <pc:sldMk cId="3798947976" sldId="908"/>
            <ac:spMk id="8" creationId="{C5D5A3FC-58EF-69A7-AAC5-65F46ED19E81}"/>
          </ac:spMkLst>
        </pc:spChg>
      </pc:sldChg>
      <pc:sldChg chg="modSp add mod modAnim">
        <pc:chgData name="Trenton Jones" userId="1897b316-4bbf-4075-a4de-1620b428cd4b" providerId="ADAL" clId="{5D9D025D-BE4D-460F-943D-467454A82156}" dt="2026-03-10T17:11:41.191" v="848"/>
        <pc:sldMkLst>
          <pc:docMk/>
          <pc:sldMk cId="1637077124" sldId="909"/>
        </pc:sldMkLst>
      </pc:sldChg>
      <pc:sldChg chg="modSp add mod modAnim">
        <pc:chgData name="Trenton Jones" userId="1897b316-4bbf-4075-a4de-1620b428cd4b" providerId="ADAL" clId="{5D9D025D-BE4D-460F-943D-467454A82156}" dt="2026-03-10T17:12:59.790" v="900"/>
        <pc:sldMkLst>
          <pc:docMk/>
          <pc:sldMk cId="1677182475" sldId="9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9354517"/>
      </p:ext>
    </p:extLst>
  </p:cSld>
  <p:clrMap bg1="lt1" tx1="dk1" bg2="lt2" tx2="dk2" accent1="accent1" accent2="accent2" accent3="accent3" accent4="accent4" accent5="accent5" accent6="accent6" hlink="hlink" folHlink="folHlink"/>
  <p:notesStyle>
    <a:lvl1pPr defTabSz="171446" latinLnBrk="0">
      <a:lnSpc>
        <a:spcPct val="117999"/>
      </a:lnSpc>
      <a:defRPr sz="825">
        <a:latin typeface="+mn-lt"/>
        <a:ea typeface="+mn-ea"/>
        <a:cs typeface="+mn-cs"/>
        <a:sym typeface="Helvetica Neue"/>
      </a:defRPr>
    </a:lvl1pPr>
    <a:lvl2pPr indent="85723" defTabSz="171446" latinLnBrk="0">
      <a:lnSpc>
        <a:spcPct val="117999"/>
      </a:lnSpc>
      <a:defRPr sz="825">
        <a:latin typeface="+mn-lt"/>
        <a:ea typeface="+mn-ea"/>
        <a:cs typeface="+mn-cs"/>
        <a:sym typeface="Helvetica Neue"/>
      </a:defRPr>
    </a:lvl2pPr>
    <a:lvl3pPr indent="171446" defTabSz="171446" latinLnBrk="0">
      <a:lnSpc>
        <a:spcPct val="117999"/>
      </a:lnSpc>
      <a:defRPr sz="825">
        <a:latin typeface="+mn-lt"/>
        <a:ea typeface="+mn-ea"/>
        <a:cs typeface="+mn-cs"/>
        <a:sym typeface="Helvetica Neue"/>
      </a:defRPr>
    </a:lvl3pPr>
    <a:lvl4pPr indent="257169" defTabSz="171446" latinLnBrk="0">
      <a:lnSpc>
        <a:spcPct val="117999"/>
      </a:lnSpc>
      <a:defRPr sz="825">
        <a:latin typeface="+mn-lt"/>
        <a:ea typeface="+mn-ea"/>
        <a:cs typeface="+mn-cs"/>
        <a:sym typeface="Helvetica Neue"/>
      </a:defRPr>
    </a:lvl4pPr>
    <a:lvl5pPr indent="342891" defTabSz="171446" latinLnBrk="0">
      <a:lnSpc>
        <a:spcPct val="117999"/>
      </a:lnSpc>
      <a:defRPr sz="825">
        <a:latin typeface="+mn-lt"/>
        <a:ea typeface="+mn-ea"/>
        <a:cs typeface="+mn-cs"/>
        <a:sym typeface="Helvetica Neue"/>
      </a:defRPr>
    </a:lvl5pPr>
    <a:lvl6pPr indent="428614" defTabSz="171446" latinLnBrk="0">
      <a:lnSpc>
        <a:spcPct val="117999"/>
      </a:lnSpc>
      <a:defRPr sz="825">
        <a:latin typeface="+mn-lt"/>
        <a:ea typeface="+mn-ea"/>
        <a:cs typeface="+mn-cs"/>
        <a:sym typeface="Helvetica Neue"/>
      </a:defRPr>
    </a:lvl6pPr>
    <a:lvl7pPr indent="514337" defTabSz="171446" latinLnBrk="0">
      <a:lnSpc>
        <a:spcPct val="117999"/>
      </a:lnSpc>
      <a:defRPr sz="825">
        <a:latin typeface="+mn-lt"/>
        <a:ea typeface="+mn-ea"/>
        <a:cs typeface="+mn-cs"/>
        <a:sym typeface="Helvetica Neue"/>
      </a:defRPr>
    </a:lvl7pPr>
    <a:lvl8pPr indent="600060" defTabSz="171446" latinLnBrk="0">
      <a:lnSpc>
        <a:spcPct val="117999"/>
      </a:lnSpc>
      <a:defRPr sz="825">
        <a:latin typeface="+mn-lt"/>
        <a:ea typeface="+mn-ea"/>
        <a:cs typeface="+mn-cs"/>
        <a:sym typeface="Helvetica Neue"/>
      </a:defRPr>
    </a:lvl8pPr>
    <a:lvl9pPr indent="685783" defTabSz="171446"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82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47D76-9A2C-2802-1B19-71BEF58D9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FEC24-0103-7310-FDFC-0646A41D04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A337D9-5165-08B8-CAF5-464055F9BA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336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84559-5C85-F2A6-C5F2-9F4B7A8DB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F7512-A3E4-D75B-7858-28BDCB0577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AC4C64-B2C3-7EC4-845F-515AA4EF54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898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7D52-2863-F0D3-CEE9-20CD9C364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967C5-4192-CBC2-A69D-C4B8B5BFF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7AE5F-2C6E-9E1D-CBEF-E7433823F2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903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578C-5000-29AB-37E7-4E4688CF6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C2F6C-CD75-DB61-391F-5B8DC908D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AC5C6-7D35-D189-D24B-E9FF12CD87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482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211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1434E-C739-35AE-D1A4-D68C743F5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7C49F-E350-8D4A-D3DB-C664FBD4D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927C2-3163-761C-47F4-DE1B9AFE7F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151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4F66-8CEC-E844-0A5A-B48C1ECE6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E6A74-885D-1EE8-31C6-419CD136AF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CB005-0A90-F84E-0C51-13F3C3ACDB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64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1833-9A6F-62A3-CA9A-BD2727A87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C8A9D-7AF3-A19D-A20F-F10562BAC7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57A159-AE97-4266-0DC3-E21D9510CF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17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24EF-5198-058D-D8FE-3E3B7A253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E0BEE-44C6-3FB7-8B97-906B1A9949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29EB24-E576-4CD9-8B66-01076954F2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39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73EE6-9ADA-CAE0-181A-6D59BDBB0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461D2-3EAE-4CD3-8AE5-27DBB5857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3F046-BB97-7D77-B12C-5707440F7B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52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77E7-FC9B-DF7E-B18D-C05159D54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60251-F3BC-D203-BF59-FECDE925D7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9A3479-0CE9-8299-A058-1AB6D489FC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231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826A-D98E-0910-DBAD-C50605A38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087C1-48E2-C4F7-4A90-D5D5BF189E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BF88B4-68E0-4E9F-2511-7EFCAAC70A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793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699878" y="741745"/>
            <a:ext cx="7324725" cy="564257"/>
          </a:xfrm>
          <a:prstGeom prst="rect">
            <a:avLst/>
          </a:prstGeom>
        </p:spPr>
        <p:txBody>
          <a:bodyPr lIns="121918" tIns="121918" rIns="121918" bIns="121918">
            <a:noAutofit/>
          </a:bodyPr>
          <a:lstStyle>
            <a:lvl1pPr algn="l" defTabSz="457182">
              <a:defRPr sz="3200" b="1" i="0" cap="none" spc="300">
                <a:solidFill>
                  <a:schemeClr val="tx1"/>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99878" y="1488011"/>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tx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tx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1741815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bg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bg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grpSp>
        <p:nvGrpSpPr>
          <p:cNvPr id="3" name="Group 2">
            <a:extLst>
              <a:ext uri="{FF2B5EF4-FFF2-40B4-BE49-F238E27FC236}">
                <a16:creationId xmlns:a16="http://schemas.microsoft.com/office/drawing/2014/main" id="{3B863F06-D51A-34C7-A9FD-0FDE74CCA31A}"/>
              </a:ext>
            </a:extLst>
          </p:cNvPr>
          <p:cNvGrpSpPr/>
          <p:nvPr userDrawn="1"/>
        </p:nvGrpSpPr>
        <p:grpSpPr>
          <a:xfrm flipH="1">
            <a:off x="-746151" y="-569859"/>
            <a:ext cx="1160210" cy="988547"/>
            <a:chOff x="3606523" y="2729563"/>
            <a:chExt cx="2384357" cy="2031572"/>
          </a:xfrm>
        </p:grpSpPr>
        <p:sp>
          <p:nvSpPr>
            <p:cNvPr id="4" name="Triangle 3">
              <a:extLst>
                <a:ext uri="{FF2B5EF4-FFF2-40B4-BE49-F238E27FC236}">
                  <a16:creationId xmlns:a16="http://schemas.microsoft.com/office/drawing/2014/main" id="{113AE8B0-3121-02A8-C3DB-FAF514B4C57B}"/>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5" name="Triangle 4">
              <a:extLst>
                <a:ext uri="{FF2B5EF4-FFF2-40B4-BE49-F238E27FC236}">
                  <a16:creationId xmlns:a16="http://schemas.microsoft.com/office/drawing/2014/main" id="{672F9168-9A17-B3B4-E7AC-894EE7835050}"/>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9" name="Group 8">
            <a:extLst>
              <a:ext uri="{FF2B5EF4-FFF2-40B4-BE49-F238E27FC236}">
                <a16:creationId xmlns:a16="http://schemas.microsoft.com/office/drawing/2014/main" id="{66B007FF-4D28-2EF8-0FEF-C80A4EB33FD0}"/>
              </a:ext>
            </a:extLst>
          </p:cNvPr>
          <p:cNvGrpSpPr/>
          <p:nvPr userDrawn="1"/>
        </p:nvGrpSpPr>
        <p:grpSpPr>
          <a:xfrm rot="7573392" flipH="1">
            <a:off x="8056316" y="207929"/>
            <a:ext cx="1544898" cy="1316317"/>
            <a:chOff x="3606523" y="2729563"/>
            <a:chExt cx="2384357" cy="2031572"/>
          </a:xfrm>
        </p:grpSpPr>
        <p:sp>
          <p:nvSpPr>
            <p:cNvPr id="10" name="Triangle 9">
              <a:extLst>
                <a:ext uri="{FF2B5EF4-FFF2-40B4-BE49-F238E27FC236}">
                  <a16:creationId xmlns:a16="http://schemas.microsoft.com/office/drawing/2014/main" id="{34AA1C6B-B755-DB39-90C8-04BEC0D7F0D8}"/>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Triangle 10">
              <a:extLst>
                <a:ext uri="{FF2B5EF4-FFF2-40B4-BE49-F238E27FC236}">
                  <a16:creationId xmlns:a16="http://schemas.microsoft.com/office/drawing/2014/main" id="{72C5F35A-1E1A-5DB1-C4D3-4BDF747666BA}"/>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2" name="Group 1">
            <a:extLst>
              <a:ext uri="{FF2B5EF4-FFF2-40B4-BE49-F238E27FC236}">
                <a16:creationId xmlns:a16="http://schemas.microsoft.com/office/drawing/2014/main" id="{B286B1D3-E021-65A6-36C0-683BE97DB878}"/>
              </a:ext>
            </a:extLst>
          </p:cNvPr>
          <p:cNvGrpSpPr/>
          <p:nvPr userDrawn="1"/>
        </p:nvGrpSpPr>
        <p:grpSpPr>
          <a:xfrm rot="2637424" flipH="1">
            <a:off x="8627856" y="1498863"/>
            <a:ext cx="934314" cy="796074"/>
            <a:chOff x="3606523" y="2729563"/>
            <a:chExt cx="2384357" cy="2031572"/>
          </a:xfrm>
        </p:grpSpPr>
        <p:sp>
          <p:nvSpPr>
            <p:cNvPr id="12" name="Triangle 11">
              <a:extLst>
                <a:ext uri="{FF2B5EF4-FFF2-40B4-BE49-F238E27FC236}">
                  <a16:creationId xmlns:a16="http://schemas.microsoft.com/office/drawing/2014/main" id="{0FC9629A-380D-D099-48A4-FBD595109664}"/>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3" name="Triangle 12">
              <a:extLst>
                <a:ext uri="{FF2B5EF4-FFF2-40B4-BE49-F238E27FC236}">
                  <a16:creationId xmlns:a16="http://schemas.microsoft.com/office/drawing/2014/main" id="{5AD71E52-F943-9F8E-4EFF-DC8653A34D84}"/>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14" name="Group 13">
            <a:extLst>
              <a:ext uri="{FF2B5EF4-FFF2-40B4-BE49-F238E27FC236}">
                <a16:creationId xmlns:a16="http://schemas.microsoft.com/office/drawing/2014/main" id="{BE154905-1974-BEB2-281A-A36BBD8D4FB6}"/>
              </a:ext>
            </a:extLst>
          </p:cNvPr>
          <p:cNvGrpSpPr/>
          <p:nvPr userDrawn="1"/>
        </p:nvGrpSpPr>
        <p:grpSpPr>
          <a:xfrm rot="18366376" flipH="1">
            <a:off x="-1333355" y="3980080"/>
            <a:ext cx="1875407" cy="1597924"/>
            <a:chOff x="3606523" y="2729563"/>
            <a:chExt cx="2384357" cy="2031572"/>
          </a:xfrm>
        </p:grpSpPr>
        <p:sp>
          <p:nvSpPr>
            <p:cNvPr id="15" name="Triangle 14">
              <a:extLst>
                <a:ext uri="{FF2B5EF4-FFF2-40B4-BE49-F238E27FC236}">
                  <a16:creationId xmlns:a16="http://schemas.microsoft.com/office/drawing/2014/main" id="{30257EE3-F9EE-BA09-8ACB-39E0BC0F8EA3}"/>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6" name="Triangle 15">
              <a:extLst>
                <a:ext uri="{FF2B5EF4-FFF2-40B4-BE49-F238E27FC236}">
                  <a16:creationId xmlns:a16="http://schemas.microsoft.com/office/drawing/2014/main" id="{F00A95DE-9DA7-60D9-B113-0FCC1B949432}"/>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17" name="Group 16">
            <a:extLst>
              <a:ext uri="{FF2B5EF4-FFF2-40B4-BE49-F238E27FC236}">
                <a16:creationId xmlns:a16="http://schemas.microsoft.com/office/drawing/2014/main" id="{EC19AC85-2421-0CC8-E205-4878A3E8883B}"/>
              </a:ext>
            </a:extLst>
          </p:cNvPr>
          <p:cNvGrpSpPr/>
          <p:nvPr userDrawn="1"/>
        </p:nvGrpSpPr>
        <p:grpSpPr>
          <a:xfrm flipH="1">
            <a:off x="-262467" y="4281541"/>
            <a:ext cx="1160210" cy="988547"/>
            <a:chOff x="3606523" y="2729563"/>
            <a:chExt cx="2384357" cy="2031572"/>
          </a:xfrm>
        </p:grpSpPr>
        <p:sp>
          <p:nvSpPr>
            <p:cNvPr id="20" name="Triangle 19">
              <a:extLst>
                <a:ext uri="{FF2B5EF4-FFF2-40B4-BE49-F238E27FC236}">
                  <a16:creationId xmlns:a16="http://schemas.microsoft.com/office/drawing/2014/main" id="{2BF6215B-837C-6AAB-996C-094680764A1C}"/>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21" name="Triangle 20">
              <a:extLst>
                <a:ext uri="{FF2B5EF4-FFF2-40B4-BE49-F238E27FC236}">
                  <a16:creationId xmlns:a16="http://schemas.microsoft.com/office/drawing/2014/main" id="{BDBF6192-018E-0679-3110-A71E4B293445}"/>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22" name="Group 21">
            <a:extLst>
              <a:ext uri="{FF2B5EF4-FFF2-40B4-BE49-F238E27FC236}">
                <a16:creationId xmlns:a16="http://schemas.microsoft.com/office/drawing/2014/main" id="{FC89ADB4-95A2-2612-A31A-56F384255141}"/>
              </a:ext>
            </a:extLst>
          </p:cNvPr>
          <p:cNvGrpSpPr/>
          <p:nvPr userDrawn="1"/>
        </p:nvGrpSpPr>
        <p:grpSpPr>
          <a:xfrm rot="16603204" flipH="1">
            <a:off x="7623809" y="3980080"/>
            <a:ext cx="1875407" cy="1597924"/>
            <a:chOff x="3606523" y="2729563"/>
            <a:chExt cx="2384357" cy="2031572"/>
          </a:xfrm>
        </p:grpSpPr>
        <p:sp>
          <p:nvSpPr>
            <p:cNvPr id="23" name="Triangle 22">
              <a:extLst>
                <a:ext uri="{FF2B5EF4-FFF2-40B4-BE49-F238E27FC236}">
                  <a16:creationId xmlns:a16="http://schemas.microsoft.com/office/drawing/2014/main" id="{5351C42A-E91B-FC03-BB56-053EA65F0AF9}"/>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24" name="Triangle 23">
              <a:extLst>
                <a:ext uri="{FF2B5EF4-FFF2-40B4-BE49-F238E27FC236}">
                  <a16:creationId xmlns:a16="http://schemas.microsoft.com/office/drawing/2014/main" id="{3637FDD5-5CA1-E16E-3DD1-BEC02D77C61C}"/>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grpSp>
        <p:nvGrpSpPr>
          <p:cNvPr id="25" name="Group 24">
            <a:extLst>
              <a:ext uri="{FF2B5EF4-FFF2-40B4-BE49-F238E27FC236}">
                <a16:creationId xmlns:a16="http://schemas.microsoft.com/office/drawing/2014/main" id="{8F608360-6AB9-BFFA-82FE-EDAF080562E3}"/>
              </a:ext>
            </a:extLst>
          </p:cNvPr>
          <p:cNvGrpSpPr/>
          <p:nvPr userDrawn="1"/>
        </p:nvGrpSpPr>
        <p:grpSpPr>
          <a:xfrm rot="3271636" flipH="1">
            <a:off x="-555750" y="-695147"/>
            <a:ext cx="1998732" cy="1703002"/>
            <a:chOff x="3606523" y="2729563"/>
            <a:chExt cx="2384357" cy="2031572"/>
          </a:xfrm>
        </p:grpSpPr>
        <p:sp>
          <p:nvSpPr>
            <p:cNvPr id="26" name="Triangle 25">
              <a:extLst>
                <a:ext uri="{FF2B5EF4-FFF2-40B4-BE49-F238E27FC236}">
                  <a16:creationId xmlns:a16="http://schemas.microsoft.com/office/drawing/2014/main" id="{672288F2-50B3-0794-20F3-E7331673F0A0}"/>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27" name="Triangle 26">
              <a:extLst>
                <a:ext uri="{FF2B5EF4-FFF2-40B4-BE49-F238E27FC236}">
                  <a16:creationId xmlns:a16="http://schemas.microsoft.com/office/drawing/2014/main" id="{B692CAE7-1E83-9466-7D62-53F2AF5EE28D}"/>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grpSp>
    </p:spTree>
    <p:extLst>
      <p:ext uri="{BB962C8B-B14F-4D97-AF65-F5344CB8AC3E}">
        <p14:creationId xmlns:p14="http://schemas.microsoft.com/office/powerpoint/2010/main" val="16256818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 - 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D2A25-B366-AFCD-5824-D9FEC8C1EE65}"/>
              </a:ext>
            </a:extLst>
          </p:cNvPr>
          <p:cNvSpPr/>
          <p:nvPr userDrawn="1"/>
        </p:nvSpPr>
        <p:spPr>
          <a:xfrm flipH="1">
            <a:off x="0" y="0"/>
            <a:ext cx="9144000" cy="4805680"/>
          </a:xfrm>
          <a:prstGeom prst="rect">
            <a:avLst/>
          </a:prstGeom>
          <a:solidFill>
            <a:srgbClr val="FFFE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rgbClr val="26467D"/>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rgbClr val="26467D"/>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526250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895351" y="3357563"/>
            <a:ext cx="7358063" cy="219570"/>
          </a:xfrm>
          <a:prstGeom prst="rect">
            <a:avLst/>
          </a:prstGeom>
        </p:spPr>
        <p:txBody>
          <a:bodyPr anchor="t"/>
          <a:lstStyle>
            <a:lvl1pPr marL="0" indent="0" algn="ctr">
              <a:spcBef>
                <a:spcPts val="0"/>
              </a:spcBef>
              <a:buSzTx/>
              <a:buNone/>
              <a:defRPr sz="1200" i="1"/>
            </a:lvl1pPr>
            <a:lvl2pPr marL="396880" indent="-158752" algn="ctr">
              <a:spcBef>
                <a:spcPts val="0"/>
              </a:spcBef>
              <a:defRPr sz="1200" i="1"/>
            </a:lvl2pPr>
            <a:lvl3pPr marL="635008" indent="-158752" algn="ctr">
              <a:spcBef>
                <a:spcPts val="0"/>
              </a:spcBef>
              <a:defRPr sz="1200" i="1"/>
            </a:lvl3pPr>
            <a:lvl4pPr marL="873136" indent="-158752" algn="ctr">
              <a:spcBef>
                <a:spcPts val="0"/>
              </a:spcBef>
              <a:defRPr sz="1200" i="1"/>
            </a:lvl4pPr>
            <a:lvl5pPr marL="1111264" indent="-158752"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895351" y="2278857"/>
            <a:ext cx="7358063" cy="309563"/>
          </a:xfrm>
          <a:prstGeom prst="rect">
            <a:avLst/>
          </a:prstGeom>
        </p:spPr>
        <p:txBody>
          <a:bodyPr/>
          <a:lstStyle>
            <a:lvl1pPr marL="0" indent="0" algn="ctr">
              <a:spcBef>
                <a:spcPts val="0"/>
              </a:spcBef>
              <a:buSzTx/>
              <a:buNone/>
              <a:defRPr>
                <a:latin typeface="Helvetica 65 Medium"/>
                <a:ea typeface="Helvetica 65 Medium"/>
                <a:cs typeface="Helvetica 65 Medium"/>
                <a:sym typeface="Helvetica Neue Medium"/>
              </a:defRPr>
            </a:lvl1pPr>
          </a:lstStyle>
          <a:p>
            <a:pPr marL="0" indent="0" algn="ctr">
              <a:spcBef>
                <a:spcPts val="0"/>
              </a:spcBef>
              <a:buSzTx/>
              <a:buNone/>
              <a:defRPr>
                <a:latin typeface="Helvetica 65 Medium"/>
                <a:ea typeface="Helvetica 65 Medium"/>
                <a:cs typeface="Helvetica 65 Medium"/>
                <a:sym typeface="Helvetica Neue Medium"/>
              </a:defRPr>
            </a:pPr>
            <a:endParaRPr/>
          </a:p>
        </p:txBody>
      </p:sp>
      <p:sp>
        <p:nvSpPr>
          <p:cNvPr id="98" name="Slide Number"/>
          <p:cNvSpPr txBox="1">
            <a:spLocks noGrp="1"/>
          </p:cNvSpPr>
          <p:nvPr>
            <p:ph type="sldNum" sz="quarter" idx="2"/>
          </p:nvPr>
        </p:nvSpPr>
        <p:spPr>
          <a:xfrm>
            <a:off x="4484637" y="4905376"/>
            <a:ext cx="169964" cy="1728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685800" y="1597819"/>
            <a:ext cx="7772400" cy="1102520"/>
          </a:xfrm>
          <a:prstGeom prst="rect">
            <a:avLst/>
          </a:prstGeom>
        </p:spPr>
        <p:txBody>
          <a:bodyPr lIns="121919" tIns="121919" rIns="121919" bIns="121919"/>
          <a:lstStyle>
            <a:lvl1pPr defTabSz="457206">
              <a:defRPr sz="4350">
                <a:solidFill>
                  <a:srgbClr val="000000"/>
                </a:solidFill>
                <a:latin typeface="Calibri"/>
                <a:ea typeface="Calibri"/>
                <a:cs typeface="Calibri"/>
                <a:sym typeface="Calibri"/>
              </a:defRPr>
            </a:lvl1pPr>
          </a:lstStyle>
          <a:p>
            <a:r>
              <a:t>Title Text</a:t>
            </a:r>
          </a:p>
        </p:txBody>
      </p:sp>
      <p:sp>
        <p:nvSpPr>
          <p:cNvPr id="132" name="Body Level One…"/>
          <p:cNvSpPr txBox="1">
            <a:spLocks noGrp="1"/>
          </p:cNvSpPr>
          <p:nvPr>
            <p:ph type="body" sz="quarter" idx="1"/>
          </p:nvPr>
        </p:nvSpPr>
        <p:spPr>
          <a:xfrm>
            <a:off x="1371600" y="2914650"/>
            <a:ext cx="6400800" cy="1314450"/>
          </a:xfrm>
          <a:prstGeom prst="rect">
            <a:avLst/>
          </a:prstGeom>
        </p:spPr>
        <p:txBody>
          <a:bodyPr lIns="121919" tIns="121919" rIns="121919" bIns="121919" anchor="t"/>
          <a:lstStyle>
            <a:lvl1pPr marL="0" indent="0" algn="ctr" defTabSz="457206">
              <a:spcBef>
                <a:spcPts val="750"/>
              </a:spcBef>
              <a:buSzTx/>
              <a:buNone/>
              <a:defRPr sz="3150">
                <a:solidFill>
                  <a:srgbClr val="888888"/>
                </a:solidFill>
                <a:latin typeface="Calibri"/>
                <a:ea typeface="Calibri"/>
                <a:cs typeface="Calibri"/>
                <a:sym typeface="Calibri"/>
              </a:defRPr>
            </a:lvl1pPr>
            <a:lvl2pPr marL="0" indent="171452" algn="ctr" defTabSz="457206">
              <a:spcBef>
                <a:spcPts val="750"/>
              </a:spcBef>
              <a:buSzTx/>
              <a:buNone/>
              <a:defRPr sz="3150">
                <a:solidFill>
                  <a:srgbClr val="888888"/>
                </a:solidFill>
                <a:latin typeface="Calibri"/>
                <a:ea typeface="Calibri"/>
                <a:cs typeface="Calibri"/>
                <a:sym typeface="Calibri"/>
              </a:defRPr>
            </a:lvl2pPr>
            <a:lvl3pPr marL="0" indent="342904" algn="ctr" defTabSz="457206">
              <a:spcBef>
                <a:spcPts val="750"/>
              </a:spcBef>
              <a:buSzTx/>
              <a:buNone/>
              <a:defRPr sz="3150">
                <a:solidFill>
                  <a:srgbClr val="888888"/>
                </a:solidFill>
                <a:latin typeface="Calibri"/>
                <a:ea typeface="Calibri"/>
                <a:cs typeface="Calibri"/>
                <a:sym typeface="Calibri"/>
              </a:defRPr>
            </a:lvl3pPr>
            <a:lvl4pPr marL="0" indent="514356" algn="ctr" defTabSz="457206">
              <a:spcBef>
                <a:spcPts val="750"/>
              </a:spcBef>
              <a:buSzTx/>
              <a:buNone/>
              <a:defRPr sz="3150">
                <a:solidFill>
                  <a:srgbClr val="888888"/>
                </a:solidFill>
                <a:latin typeface="Calibri"/>
                <a:ea typeface="Calibri"/>
                <a:cs typeface="Calibri"/>
                <a:sym typeface="Calibri"/>
              </a:defRPr>
            </a:lvl4pPr>
            <a:lvl5pPr marL="0" indent="685809" algn="ctr" defTabSz="457206">
              <a:spcBef>
                <a:spcPts val="750"/>
              </a:spcBef>
              <a:buSzTx/>
              <a:buNone/>
              <a:defRPr sz="315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8430756" y="4770360"/>
            <a:ext cx="256044" cy="267653"/>
          </a:xfrm>
          <a:prstGeom prst="rect">
            <a:avLst/>
          </a:prstGeom>
        </p:spPr>
        <p:txBody>
          <a:bodyPr lIns="121919" tIns="121919" rIns="121919" bIns="121919" anchor="ctr"/>
          <a:lstStyle>
            <a:lvl1pPr algn="r" defTabSz="457206">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1038009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2E9398-BCE0-19B3-1F8A-F781E8C745ED}"/>
              </a:ext>
            </a:extLst>
          </p:cNvPr>
          <p:cNvSpPr/>
          <p:nvPr userDrawn="1"/>
        </p:nvSpPr>
        <p:spPr>
          <a:xfrm>
            <a:off x="448056" y="387586"/>
            <a:ext cx="8257032" cy="4054418"/>
          </a:xfrm>
          <a:prstGeom prst="rect">
            <a:avLst/>
          </a:prstGeom>
          <a:solidFill>
            <a:schemeClr val="bg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ext Placeholder 8">
            <a:extLst>
              <a:ext uri="{FF2B5EF4-FFF2-40B4-BE49-F238E27FC236}">
                <a16:creationId xmlns:a16="http://schemas.microsoft.com/office/drawing/2014/main" id="{E2B29CF0-1256-D429-3544-3B1011F393C5}"/>
              </a:ext>
            </a:extLst>
          </p:cNvPr>
          <p:cNvSpPr txBox="1">
            <a:spLocks/>
          </p:cNvSpPr>
          <p:nvPr userDrawn="1"/>
        </p:nvSpPr>
        <p:spPr>
          <a:xfrm>
            <a:off x="225632" y="4755914"/>
            <a:ext cx="3871912" cy="187325"/>
          </a:xfrm>
          <a:prstGeom prst="rect">
            <a:avLst/>
          </a:prstGeom>
        </p:spPr>
        <p:txBody>
          <a:bodyPr/>
          <a:lstStyle>
            <a:lvl1pPr marL="0" marR="0" indent="0" algn="l" defTabSz="309567" rtl="0" latinLnBrk="0">
              <a:lnSpc>
                <a:spcPct val="100000"/>
              </a:lnSpc>
              <a:spcBef>
                <a:spcPts val="2213"/>
              </a:spcBef>
              <a:spcAft>
                <a:spcPts val="0"/>
              </a:spcAft>
              <a:buClrTx/>
              <a:buSzPct val="125000"/>
              <a:buFontTx/>
              <a:buNone/>
              <a:tabLst/>
              <a:defRPr sz="900" b="1" i="0" u="none" strike="noStrike" cap="none" spc="200" baseline="0">
                <a:ln>
                  <a:noFill/>
                </a:ln>
                <a:solidFill>
                  <a:schemeClr val="tx1"/>
                </a:solidFill>
                <a:uFillTx/>
                <a:latin typeface="Poppins" pitchFamily="2" charset="77"/>
                <a:ea typeface="+mn-ea"/>
                <a:cs typeface="Poppins" pitchFamily="2" charset="77"/>
                <a:sym typeface="Helvetica Neue"/>
              </a:defRPr>
            </a:lvl1pPr>
            <a:lvl2pPr marL="238128"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2pPr>
            <a:lvl3pPr marL="476256"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3pPr>
            <a:lvl4pPr marL="714384"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4pPr>
            <a:lvl5pPr marL="952512"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hangingPunct="1"/>
            <a:r>
              <a:rPr lang="en-US" sz="700" dirty="0">
                <a:solidFill>
                  <a:schemeClr val="tx1"/>
                </a:solidFill>
              </a:rPr>
              <a:t>HOW-TO GUIDE: GOVERNMENT AFFAIRS</a:t>
            </a:r>
          </a:p>
        </p:txBody>
      </p:sp>
    </p:spTree>
  </p:cSld>
  <p:clrMap bg1="lt1" tx1="dk1" bg2="lt2" tx2="dk2" accent1="accent1" accent2="accent2" accent3="accent3" accent4="accent4" accent5="accent5" accent6="accent6" hlink="hlink" folHlink="folHlink"/>
  <p:sldLayoutIdLst>
    <p:sldLayoutId id="2147483670" r:id="rId1"/>
    <p:sldLayoutId id="2147483674" r:id="rId2"/>
    <p:sldLayoutId id="2147483671" r:id="rId3"/>
    <p:sldLayoutId id="2147483658" r:id="rId4"/>
    <p:sldLayoutId id="2147483669" r:id="rId5"/>
  </p:sldLayoutIdLst>
  <p:transition spd="med"/>
  <p:hf sldNum="0" hdr="0" dt="0"/>
  <p:txStyles>
    <p:titleStyle>
      <a:lvl1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1pPr>
      <a:lvl2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2pPr>
      <a:lvl3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3pPr>
      <a:lvl4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4pPr>
      <a:lvl5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5pPr>
      <a:lvl6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6pPr>
      <a:lvl7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7pPr>
      <a:lvl8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8pPr>
      <a:lvl9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9pPr>
    </p:titleStyle>
    <p:bodyStyle>
      <a:lvl1pPr marL="23812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1pPr>
      <a:lvl2pPr marL="47625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2pPr>
      <a:lvl3pPr marL="71438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3pPr>
      <a:lvl4pPr marL="95251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4pPr>
      <a:lvl5pPr marL="1190640"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p:bodyStyle>
    <p:otherStyle>
      <a:lvl1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aaf.org/Public/Public/Education-and-Resources/Newsletters/Government_Newsletter/GR-Reports-Hub.aspx"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aaf.org/Public/Public/Education-and-Resources/Government-Affairs-Policy/Government_Affairs.aspx" TargetMode="External"/><Relationship Id="rId4" Type="http://schemas.openxmlformats.org/officeDocument/2006/relationships/hyperlink" Target="https://www.aaf.org/Public/Public/Education-and-Resources/Newsletters/Government_Newsletter/GR-Reports-Hub.aspx?hkey=154b4f54-5025-498b-83fd-a65db6d3916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aaf.org/Public/Public/Education-and-Resources/Government-Affairs-Policy/Government_Affairs.aspx" TargetMode="External"/><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38D0C9-DC6D-34F8-1253-7819D1B8F9D2}"/>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4" name="Round Diagonal Corner Rectangle 23">
            <a:extLst>
              <a:ext uri="{FF2B5EF4-FFF2-40B4-BE49-F238E27FC236}">
                <a16:creationId xmlns:a16="http://schemas.microsoft.com/office/drawing/2014/main" id="{CE6187DA-C2E5-74BC-8966-4B70739BEBDC}"/>
              </a:ext>
            </a:extLst>
          </p:cNvPr>
          <p:cNvSpPr/>
          <p:nvPr/>
        </p:nvSpPr>
        <p:spPr>
          <a:xfrm>
            <a:off x="329514" y="271849"/>
            <a:ext cx="4872073" cy="4554984"/>
          </a:xfrm>
          <a:prstGeom prst="round2DiagRect">
            <a:avLst/>
          </a:prstGeom>
          <a:solidFill>
            <a:srgbClr val="FF9000">
              <a:alpha val="69804"/>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57F2CF28-5AAD-024B-9BB3-2823F3568D43}"/>
              </a:ext>
            </a:extLst>
          </p:cNvPr>
          <p:cNvSpPr txBox="1">
            <a:spLocks/>
          </p:cNvSpPr>
          <p:nvPr/>
        </p:nvSpPr>
        <p:spPr>
          <a:xfrm>
            <a:off x="781104" y="1549406"/>
            <a:ext cx="4078585"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200"/>
              </a:lnSpc>
              <a:defRPr sz="7500" spc="700">
                <a:latin typeface="Arial"/>
                <a:ea typeface="Arial"/>
                <a:cs typeface="Arial"/>
                <a:sym typeface="Arial"/>
              </a:defRPr>
            </a:pPr>
            <a:r>
              <a:rPr lang="en-US" sz="4000" b="1" spc="300" dirty="0">
                <a:solidFill>
                  <a:srgbClr val="FFFEFF"/>
                </a:solidFill>
                <a:latin typeface="Poppins"/>
                <a:ea typeface="Arial"/>
                <a:cs typeface="Poppins"/>
                <a:sym typeface="Arial"/>
              </a:rPr>
              <a:t>GOVERNMENT AFFAIRS</a:t>
            </a:r>
          </a:p>
        </p:txBody>
      </p:sp>
      <p:sp>
        <p:nvSpPr>
          <p:cNvPr id="22" name="TextBox 21">
            <a:extLst>
              <a:ext uri="{FF2B5EF4-FFF2-40B4-BE49-F238E27FC236}">
                <a16:creationId xmlns:a16="http://schemas.microsoft.com/office/drawing/2014/main" id="{A8C91813-CFA0-972C-4614-131C21B1D3C3}"/>
              </a:ext>
            </a:extLst>
          </p:cNvPr>
          <p:cNvSpPr txBox="1"/>
          <p:nvPr/>
        </p:nvSpPr>
        <p:spPr>
          <a:xfrm>
            <a:off x="818387" y="3093100"/>
            <a:ext cx="2827439"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b="1" spc="300" dirty="0">
                <a:solidFill>
                  <a:schemeClr val="bg1"/>
                </a:solidFill>
                <a:latin typeface="Poppins"/>
                <a:ea typeface="Arial"/>
                <a:cs typeface="Poppins"/>
                <a:sym typeface="Arial"/>
              </a:rPr>
              <a:t>HOW-TO GUIDE </a:t>
            </a:r>
            <a:endParaRPr lang="en-US" sz="1800" spc="-56" dirty="0">
              <a:solidFill>
                <a:schemeClr val="bg1"/>
              </a:solidFill>
              <a:latin typeface="Poppins" pitchFamily="2" charset="77"/>
              <a:ea typeface="Arial"/>
              <a:cs typeface="Poppins" pitchFamily="2" charset="77"/>
              <a:sym typeface="Arial"/>
            </a:endParaRPr>
          </a:p>
        </p:txBody>
      </p:sp>
      <p:grpSp>
        <p:nvGrpSpPr>
          <p:cNvPr id="2" name="Group 1">
            <a:extLst>
              <a:ext uri="{FF2B5EF4-FFF2-40B4-BE49-F238E27FC236}">
                <a16:creationId xmlns:a16="http://schemas.microsoft.com/office/drawing/2014/main" id="{92BD5EFA-AFEC-E02D-C371-882910C12752}"/>
              </a:ext>
            </a:extLst>
          </p:cNvPr>
          <p:cNvGrpSpPr/>
          <p:nvPr/>
        </p:nvGrpSpPr>
        <p:grpSpPr>
          <a:xfrm>
            <a:off x="7212914" y="4102933"/>
            <a:ext cx="1660375" cy="723900"/>
            <a:chOff x="7212914" y="4102933"/>
            <a:chExt cx="1660375" cy="723900"/>
          </a:xfrm>
        </p:grpSpPr>
        <p:sp>
          <p:nvSpPr>
            <p:cNvPr id="3" name="Round Diagonal Corner Rectangle 2">
              <a:extLst>
                <a:ext uri="{FF2B5EF4-FFF2-40B4-BE49-F238E27FC236}">
                  <a16:creationId xmlns:a16="http://schemas.microsoft.com/office/drawing/2014/main" id="{0CAE301C-272E-9BC0-754D-1F94DF3D5C6E}"/>
                </a:ext>
              </a:extLst>
            </p:cNvPr>
            <p:cNvSpPr/>
            <p:nvPr/>
          </p:nvSpPr>
          <p:spPr>
            <a:xfrm>
              <a:off x="7212914" y="4102933"/>
              <a:ext cx="1660375" cy="723900"/>
            </a:xfrm>
            <a:prstGeom prst="round2Diag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pic>
          <p:nvPicPr>
            <p:cNvPr id="4" name="Picture 3" descr="A red and blue logo&#10;&#10;AI-generated content may be incorrect.">
              <a:extLst>
                <a:ext uri="{FF2B5EF4-FFF2-40B4-BE49-F238E27FC236}">
                  <a16:creationId xmlns:a16="http://schemas.microsoft.com/office/drawing/2014/main" id="{9CBFA27C-C2B5-4462-6E80-FE276CDE7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95" y="4280381"/>
              <a:ext cx="1276867" cy="349010"/>
            </a:xfrm>
            <a:prstGeom prst="rect">
              <a:avLst/>
            </a:prstGeom>
          </p:spPr>
        </p:pic>
      </p:grpSp>
    </p:spTree>
    <p:extLst>
      <p:ext uri="{BB962C8B-B14F-4D97-AF65-F5344CB8AC3E}">
        <p14:creationId xmlns:p14="http://schemas.microsoft.com/office/powerpoint/2010/main" val="402400537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8435-0FEE-E5C6-0B0D-4CE02874BF2D}"/>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6E95504C-8E9D-9F99-FD6F-10DC1D6A535F}"/>
              </a:ext>
            </a:extLst>
          </p:cNvPr>
          <p:cNvSpPr txBox="1">
            <a:spLocks/>
          </p:cNvSpPr>
          <p:nvPr/>
        </p:nvSpPr>
        <p:spPr>
          <a:xfrm>
            <a:off x="709174" y="1256160"/>
            <a:ext cx="7866907" cy="3023531"/>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b="0" dirty="0"/>
              <a:t>Members should understand how legislation impacts their work and the industry. Ongoing education builds engagement and readiness in case of legislative action. Incorporate government relations into chapter activations through:</a:t>
            </a:r>
          </a:p>
          <a:p>
            <a:pPr marL="0" indent="0">
              <a:buNone/>
            </a:pPr>
            <a:endParaRPr lang="en-US" sz="1200" b="0" dirty="0"/>
          </a:p>
          <a:p>
            <a:r>
              <a:rPr lang="en-US" sz="1200" b="0" dirty="0"/>
              <a:t>Board reports from the legislative chair on state and national issues</a:t>
            </a:r>
          </a:p>
          <a:p>
            <a:r>
              <a:rPr lang="en-US" sz="1200" b="0" dirty="0"/>
              <a:t>Occasional updates at membership meetings when something significant has happened in Washington, DC or another state</a:t>
            </a:r>
          </a:p>
          <a:p>
            <a:r>
              <a:rPr lang="en-US" sz="1200" b="0" dirty="0"/>
              <a:t>Newsletter columns summarizing legislative activity</a:t>
            </a:r>
          </a:p>
          <a:p>
            <a:pPr marL="0" indent="0">
              <a:buNone/>
            </a:pPr>
            <a:endParaRPr lang="en-US" sz="1200" b="0" dirty="0"/>
          </a:p>
          <a:p>
            <a:pPr marL="0" indent="0">
              <a:buNone/>
            </a:pPr>
            <a:r>
              <a:rPr lang="en-US" sz="1200" b="0" dirty="0"/>
              <a:t>Resources like </a:t>
            </a:r>
            <a:r>
              <a:rPr lang="en-US" sz="1200" dirty="0">
                <a:hlinkClick r:id="rId3">
                  <a:extLst>
                    <a:ext uri="{A12FA001-AC4F-418D-AE19-62706E023703}">
                      <ahyp:hlinkClr xmlns:ahyp="http://schemas.microsoft.com/office/drawing/2018/hyperlinkcolor" val="tx"/>
                    </a:ext>
                  </a:extLst>
                </a:hlinkClick>
              </a:rPr>
              <a:t>AAF’s Government Report </a:t>
            </a:r>
            <a:r>
              <a:rPr lang="en-US" sz="1200" b="0" dirty="0"/>
              <a:t>and AAF staff in Washington can provide updates and guidance.</a:t>
            </a:r>
          </a:p>
          <a:p>
            <a:pPr marL="0" indent="0">
              <a:buNone/>
            </a:pPr>
            <a:endParaRPr lang="en-US" sz="1200" b="0" dirty="0"/>
          </a:p>
          <a:p>
            <a:pPr marL="0" indent="0">
              <a:buNone/>
            </a:pPr>
            <a:r>
              <a:rPr lang="en-US" sz="1200" b="0" dirty="0"/>
              <a:t>Highlighting government affairs issues helps raise awareness of it as a tangible membership benefit, helpful in members recruitment and retention efforts.</a:t>
            </a:r>
          </a:p>
          <a:p>
            <a:pPr marL="0" indent="0">
              <a:buNone/>
            </a:pPr>
            <a:endParaRPr lang="en-US" sz="1200" b="0" dirty="0"/>
          </a:p>
          <a:p>
            <a:pPr marL="0" indent="0">
              <a:buNone/>
            </a:pPr>
            <a:endParaRPr lang="en-US" sz="1200" b="0" dirty="0"/>
          </a:p>
          <a:p>
            <a:pPr marL="0" indent="0">
              <a:buNone/>
            </a:pPr>
            <a:endParaRPr lang="en-US" sz="1600" b="0" dirty="0"/>
          </a:p>
        </p:txBody>
      </p:sp>
      <p:sp>
        <p:nvSpPr>
          <p:cNvPr id="9" name="Text Placeholder 4">
            <a:extLst>
              <a:ext uri="{FF2B5EF4-FFF2-40B4-BE49-F238E27FC236}">
                <a16:creationId xmlns:a16="http://schemas.microsoft.com/office/drawing/2014/main" id="{9CF35AA8-D970-359F-6472-AF8B71C6B02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Round Diagonal Corner Rectangle 3">
            <a:extLst>
              <a:ext uri="{FF2B5EF4-FFF2-40B4-BE49-F238E27FC236}">
                <a16:creationId xmlns:a16="http://schemas.microsoft.com/office/drawing/2014/main" id="{3B8C53C5-A286-1FED-81F5-C847AC8FE40A}"/>
              </a:ext>
            </a:extLst>
          </p:cNvPr>
          <p:cNvSpPr/>
          <p:nvPr/>
        </p:nvSpPr>
        <p:spPr>
          <a:xfrm>
            <a:off x="329514" y="1046232"/>
            <a:ext cx="8501448" cy="3023531"/>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Members should understand how legislation impacts their work and the industry. Ongoing education builds engagement and readiness in case of legislative action. Incorporate government relations into chapter activations through:</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Board reports from the legislative chair on state and national issues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Occasional updates at membership meetings when something significant has happened in Washington, DC or another state</a:t>
            </a:r>
          </a:p>
          <a:p>
            <a:pPr marL="234950" indent="-117475" algn="l">
              <a:lnSpc>
                <a:spcPts val="1500"/>
              </a:lnSpc>
              <a:spcAft>
                <a:spcPts val="900"/>
              </a:spcAft>
              <a:buFont typeface="Arial" panose="020B0604020202020204" pitchFamily="34" charset="0"/>
              <a:buChar char="•"/>
            </a:pPr>
            <a:r>
              <a:rPr lang="en-US" sz="1050" dirty="0">
                <a:solidFill>
                  <a:schemeClr val="bg1"/>
                </a:solidFill>
                <a:latin typeface="Poppins" pitchFamily="2" charset="77"/>
                <a:cs typeface="Poppins" pitchFamily="2" charset="77"/>
              </a:rPr>
              <a:t>Newsletter columns summarizing legislative activity</a:t>
            </a:r>
          </a:p>
          <a:p>
            <a:pPr algn="l">
              <a:lnSpc>
                <a:spcPts val="1500"/>
              </a:lnSpc>
              <a:spcAft>
                <a:spcPts val="900"/>
              </a:spcAft>
            </a:pPr>
            <a:r>
              <a:rPr lang="en-US" sz="1050" dirty="0">
                <a:solidFill>
                  <a:schemeClr val="bg1"/>
                </a:solidFill>
                <a:latin typeface="Poppins" pitchFamily="2" charset="77"/>
                <a:cs typeface="Poppins" pitchFamily="2" charset="77"/>
              </a:rPr>
              <a:t>Resources like </a:t>
            </a:r>
            <a:r>
              <a:rPr lang="en-US" sz="1050" b="1" dirty="0">
                <a:solidFill>
                  <a:schemeClr val="bg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AAF’s Government Report</a:t>
            </a:r>
            <a:r>
              <a:rPr lang="en-US" sz="1050" b="1" dirty="0">
                <a:solidFill>
                  <a:schemeClr val="bg1"/>
                </a:solidFill>
                <a:latin typeface="Poppins" pitchFamily="2" charset="77"/>
                <a:cs typeface="Poppins" pitchFamily="2" charset="77"/>
              </a:rPr>
              <a:t> </a:t>
            </a:r>
            <a:r>
              <a:rPr lang="en-US" sz="1050" dirty="0">
                <a:solidFill>
                  <a:schemeClr val="bg1"/>
                </a:solidFill>
                <a:latin typeface="Poppins" pitchFamily="2" charset="77"/>
                <a:cs typeface="Poppins" pitchFamily="2" charset="77"/>
              </a:rPr>
              <a:t>and AAF staff in Washington can provide updates and guidance.</a:t>
            </a:r>
          </a:p>
          <a:p>
            <a:pPr algn="l">
              <a:lnSpc>
                <a:spcPts val="1500"/>
              </a:lnSpc>
              <a:spcAft>
                <a:spcPts val="900"/>
              </a:spcAft>
            </a:pPr>
            <a:r>
              <a:rPr lang="en-US" sz="1050" dirty="0">
                <a:solidFill>
                  <a:schemeClr val="bg1"/>
                </a:solidFill>
                <a:latin typeface="Poppins" pitchFamily="2" charset="77"/>
                <a:cs typeface="Poppins" pitchFamily="2" charset="77"/>
              </a:rPr>
              <a:t>Highlighting government affairs issues helps raise awareness of it as a tangible membership benefit, helpful in members recruitment and retention efforts.</a:t>
            </a:r>
          </a:p>
        </p:txBody>
      </p:sp>
      <p:sp>
        <p:nvSpPr>
          <p:cNvPr id="7" name="AN OVERVIEW OF multicultural growth  impact and implications">
            <a:extLst>
              <a:ext uri="{FF2B5EF4-FFF2-40B4-BE49-F238E27FC236}">
                <a16:creationId xmlns:a16="http://schemas.microsoft.com/office/drawing/2014/main" id="{D165258F-2B99-488B-97AC-C910DE5EE3D2}"/>
              </a:ext>
            </a:extLst>
          </p:cNvPr>
          <p:cNvSpPr txBox="1">
            <a:spLocks/>
          </p:cNvSpPr>
          <p:nvPr/>
        </p:nvSpPr>
        <p:spPr>
          <a:xfrm>
            <a:off x="453575" y="145628"/>
            <a:ext cx="78669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EDUCATION OPPORTUNITIES</a:t>
            </a:r>
          </a:p>
        </p:txBody>
      </p:sp>
      <p:sp>
        <p:nvSpPr>
          <p:cNvPr id="8" name="Round Diagonal Corner Rectangle 7">
            <a:extLst>
              <a:ext uri="{FF2B5EF4-FFF2-40B4-BE49-F238E27FC236}">
                <a16:creationId xmlns:a16="http://schemas.microsoft.com/office/drawing/2014/main" id="{869FFF17-BED0-F958-F859-071027747024}"/>
              </a:ext>
            </a:extLst>
          </p:cNvPr>
          <p:cNvSpPr/>
          <p:nvPr/>
        </p:nvSpPr>
        <p:spPr>
          <a:xfrm>
            <a:off x="6318422" y="3776069"/>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Government Affairs &amp; Policy</a:t>
            </a:r>
            <a:r>
              <a:rPr lang="en-US" sz="900" b="1" dirty="0">
                <a:solidFill>
                  <a:schemeClr val="tx1"/>
                </a:solidFill>
                <a:latin typeface="Poppins" pitchFamily="2" charset="77"/>
                <a:cs typeface="Poppins" pitchFamily="2" charset="77"/>
              </a:rPr>
              <a:t> </a:t>
            </a:r>
            <a:r>
              <a:rPr lang="en-US" sz="900" dirty="0">
                <a:solidFill>
                  <a:schemeClr val="tx1"/>
                </a:solidFill>
                <a:latin typeface="Poppins" pitchFamily="2" charset="77"/>
                <a:cs typeface="Poppins" pitchFamily="2" charset="77"/>
              </a:rPr>
              <a:t>resources from the AAF</a:t>
            </a:r>
          </a:p>
        </p:txBody>
      </p:sp>
    </p:spTree>
    <p:extLst>
      <p:ext uri="{BB962C8B-B14F-4D97-AF65-F5344CB8AC3E}">
        <p14:creationId xmlns:p14="http://schemas.microsoft.com/office/powerpoint/2010/main" val="1579083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2BF8-5739-D47C-A63B-42E3E9AAA4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7E0B77-465D-E663-83FA-23D9F82CFF43}"/>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26688710-C666-B750-8B6B-63B0C004C5DF}"/>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638F9692-F42D-8533-6844-2CE757B93FD8}"/>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SURVEY MEMBER CONTACTS WITH LAWMAKERS</a:t>
            </a:r>
          </a:p>
        </p:txBody>
      </p:sp>
    </p:spTree>
    <p:extLst>
      <p:ext uri="{BB962C8B-B14F-4D97-AF65-F5344CB8AC3E}">
        <p14:creationId xmlns:p14="http://schemas.microsoft.com/office/powerpoint/2010/main" val="25077954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B360-32B6-E54F-D2DE-13F5400BC04C}"/>
            </a:ext>
          </a:extLst>
        </p:cNvPr>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7AF4A862-BD58-50B6-94B6-F0C72F2BC0A3}"/>
              </a:ext>
            </a:extLst>
          </p:cNvPr>
          <p:cNvSpPr/>
          <p:nvPr/>
        </p:nvSpPr>
        <p:spPr>
          <a:xfrm>
            <a:off x="329514" y="1107238"/>
            <a:ext cx="4242486" cy="1983434"/>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Identify which members have personal or professional ties to legislators—these relationships are invaluable. Distribute a contact survey after each election to capture updated information on members’ relationships with local, state, and federal lawmakers. Compile a master list to quickly connect the right member with the right official when action is needed.</a:t>
            </a:r>
          </a:p>
        </p:txBody>
      </p:sp>
      <p:pic>
        <p:nvPicPr>
          <p:cNvPr id="7" name="Picture 6" descr="A group of people standing together&#10;&#10;AI-generated content may be incorrect.">
            <a:extLst>
              <a:ext uri="{FF2B5EF4-FFF2-40B4-BE49-F238E27FC236}">
                <a16:creationId xmlns:a16="http://schemas.microsoft.com/office/drawing/2014/main" id="{AD2BAC56-1C4F-0CA1-6E08-7D59CE4BF3EE}"/>
              </a:ext>
            </a:extLst>
          </p:cNvPr>
          <p:cNvPicPr>
            <a:picLocks noChangeAspect="1"/>
          </p:cNvPicPr>
          <p:nvPr/>
        </p:nvPicPr>
        <p:blipFill>
          <a:blip r:embed="rId2">
            <a:extLst>
              <a:ext uri="{28A0092B-C50C-407E-A947-70E740481C1C}">
                <a14:useLocalDpi xmlns:a14="http://schemas.microsoft.com/office/drawing/2010/main" val="0"/>
              </a:ext>
            </a:extLst>
          </a:blip>
          <a:srcRect t="21960" b="16820"/>
          <a:stretch>
            <a:fillRect/>
          </a:stretch>
        </p:blipFill>
        <p:spPr>
          <a:xfrm>
            <a:off x="4560884" y="0"/>
            <a:ext cx="4725766" cy="5143500"/>
          </a:xfrm>
          <a:prstGeom prst="rect">
            <a:avLst/>
          </a:prstGeom>
        </p:spPr>
      </p:pic>
      <p:sp>
        <p:nvSpPr>
          <p:cNvPr id="3" name="AN OVERVIEW OF multicultural growth  impact and implications">
            <a:extLst>
              <a:ext uri="{FF2B5EF4-FFF2-40B4-BE49-F238E27FC236}">
                <a16:creationId xmlns:a16="http://schemas.microsoft.com/office/drawing/2014/main" id="{701B8CBB-3C27-5E9F-27E0-909BA0B58AB5}"/>
              </a:ext>
            </a:extLst>
          </p:cNvPr>
          <p:cNvSpPr txBox="1">
            <a:spLocks/>
          </p:cNvSpPr>
          <p:nvPr/>
        </p:nvSpPr>
        <p:spPr>
          <a:xfrm>
            <a:off x="453575" y="145628"/>
            <a:ext cx="398324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RELATIONSHIPS</a:t>
            </a:r>
          </a:p>
        </p:txBody>
      </p:sp>
    </p:spTree>
    <p:extLst>
      <p:ext uri="{BB962C8B-B14F-4D97-AF65-F5344CB8AC3E}">
        <p14:creationId xmlns:p14="http://schemas.microsoft.com/office/powerpoint/2010/main" val="308608768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962A-A929-1389-20C9-3A8D112AF0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55AF1E-3C6A-DECA-AE75-7CACF8C9A6C9}"/>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A8E85B8B-AE2C-6D53-45C4-4B29554E3F90}"/>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3F09F819-CF62-747E-A769-35D04DA90184}"/>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IDENTIFY INDUSTRY SPOKESPEOPLE</a:t>
            </a:r>
          </a:p>
        </p:txBody>
      </p:sp>
    </p:spTree>
    <p:extLst>
      <p:ext uri="{BB962C8B-B14F-4D97-AF65-F5344CB8AC3E}">
        <p14:creationId xmlns:p14="http://schemas.microsoft.com/office/powerpoint/2010/main" val="10500756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411B-6FF8-00A2-746D-E1E17FDBE8B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9F68180-07E8-E998-1432-6CFBD8D21C15}"/>
              </a:ext>
            </a:extLst>
          </p:cNvPr>
          <p:cNvPicPr>
            <a:picLocks noChangeAspect="1"/>
          </p:cNvPicPr>
          <p:nvPr/>
        </p:nvPicPr>
        <p:blipFill>
          <a:blip r:embed="rId2">
            <a:extLst>
              <a:ext uri="{28A0092B-C50C-407E-A947-70E740481C1C}">
                <a14:useLocalDpi xmlns:a14="http://schemas.microsoft.com/office/drawing/2010/main" val="0"/>
              </a:ext>
            </a:extLst>
          </a:blip>
          <a:srcRect l="19488" r="19488"/>
          <a:stretch/>
        </p:blipFill>
        <p:spPr>
          <a:xfrm>
            <a:off x="4436823"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BC47D531-B2A2-9E52-CF8F-EB312FFB1040}"/>
              </a:ext>
            </a:extLst>
          </p:cNvPr>
          <p:cNvSpPr txBox="1">
            <a:spLocks/>
          </p:cNvSpPr>
          <p:nvPr/>
        </p:nvSpPr>
        <p:spPr>
          <a:xfrm>
            <a:off x="453575" y="145628"/>
            <a:ext cx="375257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IDENTIFYING</a:t>
            </a:r>
          </a:p>
        </p:txBody>
      </p:sp>
      <p:sp>
        <p:nvSpPr>
          <p:cNvPr id="5" name="Round Diagonal Corner Rectangle 4">
            <a:extLst>
              <a:ext uri="{FF2B5EF4-FFF2-40B4-BE49-F238E27FC236}">
                <a16:creationId xmlns:a16="http://schemas.microsoft.com/office/drawing/2014/main" id="{36499A69-8248-D996-FBB6-EF1C7FD16C88}"/>
              </a:ext>
            </a:extLst>
          </p:cNvPr>
          <p:cNvSpPr/>
          <p:nvPr/>
        </p:nvSpPr>
        <p:spPr>
          <a:xfrm>
            <a:off x="329514" y="1107238"/>
            <a:ext cx="4242486" cy="1983434"/>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Create a diverse pool of advertising professionals willing to testify or meet with lawmakers. Include representatives from agencies, media, clients, academia, and ensure geographic variety to cover multiple districts. Lawmakers are more receptive to people they know, so use existing relationships where possible.</a:t>
            </a:r>
          </a:p>
        </p:txBody>
      </p:sp>
    </p:spTree>
    <p:extLst>
      <p:ext uri="{BB962C8B-B14F-4D97-AF65-F5344CB8AC3E}">
        <p14:creationId xmlns:p14="http://schemas.microsoft.com/office/powerpoint/2010/main" val="350122984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3F025-940F-E109-067B-D61FF3F3EE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A8B434-55FB-8D31-F271-4FFD26AD4CC5}"/>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2C5C1715-FD56-781B-AA05-851DFBFF1F54}"/>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D739037E-D2D8-27CD-4252-7ADFC8269760}"/>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COORDINATING STATEWIDE ACTIVITY</a:t>
            </a:r>
          </a:p>
        </p:txBody>
      </p:sp>
    </p:spTree>
    <p:extLst>
      <p:ext uri="{BB962C8B-B14F-4D97-AF65-F5344CB8AC3E}">
        <p14:creationId xmlns:p14="http://schemas.microsoft.com/office/powerpoint/2010/main" val="30956576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EA175-3412-D95D-347C-EFB250EC60B0}"/>
            </a:ext>
          </a:extLst>
        </p:cNvPr>
        <p:cNvGrpSpPr/>
        <p:nvPr/>
      </p:nvGrpSpPr>
      <p:grpSpPr>
        <a:xfrm>
          <a:off x="0" y="0"/>
          <a:ext cx="0" cy="0"/>
          <a:chOff x="0" y="0"/>
          <a:chExt cx="0" cy="0"/>
        </a:xfrm>
      </p:grpSpPr>
      <p:sp>
        <p:nvSpPr>
          <p:cNvPr id="5" name="AN OVERVIEW OF multicultural growth  impact and implications">
            <a:extLst>
              <a:ext uri="{FF2B5EF4-FFF2-40B4-BE49-F238E27FC236}">
                <a16:creationId xmlns:a16="http://schemas.microsoft.com/office/drawing/2014/main" id="{C29746FE-7313-159D-CB28-8EFD1E2C3F9E}"/>
              </a:ext>
            </a:extLst>
          </p:cNvPr>
          <p:cNvSpPr txBox="1">
            <a:spLocks/>
          </p:cNvSpPr>
          <p:nvPr/>
        </p:nvSpPr>
        <p:spPr>
          <a:xfrm>
            <a:off x="453575" y="392594"/>
            <a:ext cx="746298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COORDINATING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STATEWIDE ACTIVITY</a:t>
            </a:r>
          </a:p>
        </p:txBody>
      </p:sp>
      <p:pic>
        <p:nvPicPr>
          <p:cNvPr id="3" name="Picture 2">
            <a:extLst>
              <a:ext uri="{FF2B5EF4-FFF2-40B4-BE49-F238E27FC236}">
                <a16:creationId xmlns:a16="http://schemas.microsoft.com/office/drawing/2014/main" id="{64ED91C8-CF0A-8AAC-EA0B-B4AE8B8B3D09}"/>
              </a:ext>
            </a:extLst>
          </p:cNvPr>
          <p:cNvPicPr>
            <a:picLocks noChangeAspect="1"/>
          </p:cNvPicPr>
          <p:nvPr/>
        </p:nvPicPr>
        <p:blipFill>
          <a:blip r:embed="rId2">
            <a:extLst>
              <a:ext uri="{28A0092B-C50C-407E-A947-70E740481C1C}">
                <a14:useLocalDpi xmlns:a14="http://schemas.microsoft.com/office/drawing/2010/main" val="0"/>
              </a:ext>
            </a:extLst>
          </a:blip>
          <a:srcRect l="30547" t="6782" r="4819" b="10975"/>
          <a:stretch>
            <a:fillRect/>
          </a:stretch>
        </p:blipFill>
        <p:spPr>
          <a:xfrm>
            <a:off x="4126564" y="1552291"/>
            <a:ext cx="5017436" cy="3591209"/>
          </a:xfrm>
          <a:prstGeom prst="rect">
            <a:avLst/>
          </a:prstGeom>
        </p:spPr>
      </p:pic>
      <p:sp>
        <p:nvSpPr>
          <p:cNvPr id="6" name="Round Diagonal Corner Rectangle 5">
            <a:extLst>
              <a:ext uri="{FF2B5EF4-FFF2-40B4-BE49-F238E27FC236}">
                <a16:creationId xmlns:a16="http://schemas.microsoft.com/office/drawing/2014/main" id="{8190E532-8D77-3A0D-E95F-9F3257A5510E}"/>
              </a:ext>
            </a:extLst>
          </p:cNvPr>
          <p:cNvSpPr/>
          <p:nvPr/>
        </p:nvSpPr>
        <p:spPr>
          <a:xfrm>
            <a:off x="329514" y="1503126"/>
            <a:ext cx="4242486" cy="3057299"/>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Cooperation among clubs strengthens the industry’s voice. Legislative chairs should communicate regularly with counterparts across the state to share information and align strategies. Annual calls or meetings – perhaps at district conferences —help unify efforts.</a:t>
            </a:r>
          </a:p>
          <a:p>
            <a:pPr algn="l">
              <a:lnSpc>
                <a:spcPts val="1500"/>
              </a:lnSpc>
              <a:spcAft>
                <a:spcPts val="900"/>
              </a:spcAft>
            </a:pPr>
            <a:r>
              <a:rPr lang="en-US" sz="1050" dirty="0">
                <a:solidFill>
                  <a:schemeClr val="bg1"/>
                </a:solidFill>
                <a:latin typeface="Poppins" pitchFamily="2" charset="77"/>
                <a:cs typeface="Poppins" pitchFamily="2" charset="77"/>
              </a:rPr>
              <a:t>Establish contact with related associations, such as broadcasters and publishers. Many already employ professional lobbyists who can provide insight. Collaboration ensures advertising’s interests remain visible and prevents lawmakers from exploiting division within the industry.</a:t>
            </a:r>
          </a:p>
        </p:txBody>
      </p:sp>
      <p:sp>
        <p:nvSpPr>
          <p:cNvPr id="7" name="Round Diagonal Corner Rectangle 6">
            <a:extLst>
              <a:ext uri="{FF2B5EF4-FFF2-40B4-BE49-F238E27FC236}">
                <a16:creationId xmlns:a16="http://schemas.microsoft.com/office/drawing/2014/main" id="{E8DCAC06-92BA-5936-B05C-127CF4A3D1FD}"/>
              </a:ext>
            </a:extLst>
          </p:cNvPr>
          <p:cNvSpPr/>
          <p:nvPr/>
        </p:nvSpPr>
        <p:spPr>
          <a:xfrm>
            <a:off x="6614493" y="1181927"/>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Government Affairs &amp; Policy</a:t>
            </a:r>
            <a:r>
              <a:rPr lang="en-US" sz="900" b="1" dirty="0">
                <a:solidFill>
                  <a:schemeClr val="tx1"/>
                </a:solidFill>
                <a:latin typeface="Poppins" pitchFamily="2" charset="77"/>
                <a:cs typeface="Poppins" pitchFamily="2" charset="77"/>
              </a:rPr>
              <a:t> </a:t>
            </a:r>
            <a:r>
              <a:rPr lang="en-US" sz="900" dirty="0">
                <a:solidFill>
                  <a:schemeClr val="tx1"/>
                </a:solidFill>
                <a:latin typeface="Poppins" pitchFamily="2" charset="77"/>
                <a:cs typeface="Poppins" pitchFamily="2" charset="77"/>
              </a:rPr>
              <a:t>resources from the AAF</a:t>
            </a:r>
          </a:p>
        </p:txBody>
      </p:sp>
    </p:spTree>
    <p:extLst>
      <p:ext uri="{BB962C8B-B14F-4D97-AF65-F5344CB8AC3E}">
        <p14:creationId xmlns:p14="http://schemas.microsoft.com/office/powerpoint/2010/main" val="280386460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42AF-756E-C923-8134-865155FD59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C1A80D-3D02-A796-3B27-F2E75369182F}"/>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89E81445-48FF-401C-3C29-8DE738332517}"/>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87BDF75E-AE90-0458-7F2D-9991ED13309E}"/>
              </a:ext>
            </a:extLst>
          </p:cNvPr>
          <p:cNvSpPr txBox="1">
            <a:spLocks/>
          </p:cNvSpPr>
          <p:nvPr/>
        </p:nvSpPr>
        <p:spPr>
          <a:xfrm>
            <a:off x="757009" y="1482088"/>
            <a:ext cx="7635877"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WORKING WITH LAWMAKERS IN THE ADVERTISING INDUSTRY</a:t>
            </a:r>
          </a:p>
        </p:txBody>
      </p:sp>
    </p:spTree>
    <p:extLst>
      <p:ext uri="{BB962C8B-B14F-4D97-AF65-F5344CB8AC3E}">
        <p14:creationId xmlns:p14="http://schemas.microsoft.com/office/powerpoint/2010/main" val="161403039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D43D-68E6-B91B-8E28-22C3CD5911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F2AE4-4F23-8998-6276-51DA8C0BB931}"/>
              </a:ext>
            </a:extLst>
          </p:cNvPr>
          <p:cNvPicPr>
            <a:picLocks noChangeAspect="1"/>
          </p:cNvPicPr>
          <p:nvPr/>
        </p:nvPicPr>
        <p:blipFill>
          <a:blip r:embed="rId2">
            <a:extLst>
              <a:ext uri="{28A0092B-C50C-407E-A947-70E740481C1C}">
                <a14:useLocalDpi xmlns:a14="http://schemas.microsoft.com/office/drawing/2010/main" val="0"/>
              </a:ext>
            </a:extLst>
          </a:blip>
          <a:srcRect l="2834" t="16903" r="19737"/>
          <a:stretch>
            <a:fillRect/>
          </a:stretch>
        </p:blipFill>
        <p:spPr>
          <a:xfrm>
            <a:off x="4126564" y="1552291"/>
            <a:ext cx="5017436" cy="3591209"/>
          </a:xfrm>
          <a:prstGeom prst="rect">
            <a:avLst/>
          </a:prstGeom>
        </p:spPr>
      </p:pic>
      <p:sp>
        <p:nvSpPr>
          <p:cNvPr id="18" name="AN OVERVIEW OF multicultural growth  impact and implications">
            <a:extLst>
              <a:ext uri="{FF2B5EF4-FFF2-40B4-BE49-F238E27FC236}">
                <a16:creationId xmlns:a16="http://schemas.microsoft.com/office/drawing/2014/main" id="{3480054F-D535-431A-C205-CB2EE8C4ADF6}"/>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2800" b="1" spc="300" dirty="0">
                <a:solidFill>
                  <a:schemeClr val="tx1"/>
                </a:solidFill>
                <a:latin typeface="Poppins"/>
                <a:ea typeface="Arial"/>
                <a:cs typeface="Poppins"/>
                <a:sym typeface="Arial"/>
              </a:rPr>
              <a:t>EDUCATING LAWMAKERS</a:t>
            </a:r>
          </a:p>
        </p:txBody>
      </p:sp>
      <p:sp>
        <p:nvSpPr>
          <p:cNvPr id="4" name="Round Diagonal Corner Rectangle 3">
            <a:extLst>
              <a:ext uri="{FF2B5EF4-FFF2-40B4-BE49-F238E27FC236}">
                <a16:creationId xmlns:a16="http://schemas.microsoft.com/office/drawing/2014/main" id="{40B5A33E-5D71-D12B-8C03-C5FE6AF826A8}"/>
              </a:ext>
            </a:extLst>
          </p:cNvPr>
          <p:cNvSpPr/>
          <p:nvPr/>
        </p:nvSpPr>
        <p:spPr>
          <a:xfrm>
            <a:off x="329514" y="1122744"/>
            <a:ext cx="4242486" cy="3437681"/>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most important thing your chapter’s government affairs program can do is educate area lawmakers (local, state and federal) about the advertising in their jurisdictions. AAF has economic data showing the number of jobs and economic activity supported by advertising in every state and congressional district in the country.</a:t>
            </a:r>
          </a:p>
          <a:p>
            <a:pPr algn="l">
              <a:lnSpc>
                <a:spcPts val="1500"/>
              </a:lnSpc>
              <a:spcAft>
                <a:spcPts val="900"/>
              </a:spcAft>
            </a:pPr>
            <a:r>
              <a:rPr lang="en-US" sz="1050" dirty="0">
                <a:solidFill>
                  <a:schemeClr val="bg1"/>
                </a:solidFill>
                <a:latin typeface="Poppins" pitchFamily="2" charset="77"/>
                <a:cs typeface="Poppins" pitchFamily="2" charset="77"/>
              </a:rPr>
              <a:t>Ensure lawmakers are added to your distribution lists and receive any newsletters, notifications, or other communications that are sent to chapter members. The mailings may not be read, but their receipt will help raise awareness of your AAF chapter and local advertising industry.</a:t>
            </a:r>
          </a:p>
        </p:txBody>
      </p:sp>
    </p:spTree>
    <p:extLst>
      <p:ext uri="{BB962C8B-B14F-4D97-AF65-F5344CB8AC3E}">
        <p14:creationId xmlns:p14="http://schemas.microsoft.com/office/powerpoint/2010/main" val="296541269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C0CB-166F-3B7B-CF93-C5A7AF3A6E55}"/>
            </a:ext>
          </a:extLst>
        </p:cNvPr>
        <p:cNvGrpSpPr/>
        <p:nvPr/>
      </p:nvGrpSpPr>
      <p:grpSpPr>
        <a:xfrm>
          <a:off x="0" y="0"/>
          <a:ext cx="0" cy="0"/>
          <a:chOff x="0" y="0"/>
          <a:chExt cx="0" cy="0"/>
        </a:xfrm>
      </p:grpSpPr>
      <p:sp>
        <p:nvSpPr>
          <p:cNvPr id="8" name="AN OVERVIEW OF multicultural growth  impact and implications">
            <a:extLst>
              <a:ext uri="{FF2B5EF4-FFF2-40B4-BE49-F238E27FC236}">
                <a16:creationId xmlns:a16="http://schemas.microsoft.com/office/drawing/2014/main" id="{C5D5A3FC-58EF-69A7-AAC5-65F46ED19E81}"/>
              </a:ext>
            </a:extLst>
          </p:cNvPr>
          <p:cNvSpPr txBox="1">
            <a:spLocks/>
          </p:cNvSpPr>
          <p:nvPr/>
        </p:nvSpPr>
        <p:spPr>
          <a:xfrm>
            <a:off x="420624" y="301580"/>
            <a:ext cx="375257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INCLUDING LAWMAKERS</a:t>
            </a:r>
          </a:p>
        </p:txBody>
      </p:sp>
      <p:sp>
        <p:nvSpPr>
          <p:cNvPr id="3" name="Round Diagonal Corner Rectangle 2">
            <a:extLst>
              <a:ext uri="{FF2B5EF4-FFF2-40B4-BE49-F238E27FC236}">
                <a16:creationId xmlns:a16="http://schemas.microsoft.com/office/drawing/2014/main" id="{3C55F5A4-6CAD-A921-473C-792938A687B4}"/>
              </a:ext>
            </a:extLst>
          </p:cNvPr>
          <p:cNvSpPr/>
          <p:nvPr/>
        </p:nvSpPr>
        <p:spPr>
          <a:xfrm>
            <a:off x="329513" y="1446837"/>
            <a:ext cx="5272633" cy="3206188"/>
          </a:xfrm>
          <a:prstGeom prst="round2DiagRect">
            <a:avLst>
              <a:gd name="adj1" fmla="val 16667"/>
              <a:gd name="adj2" fmla="val 0"/>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Consider finding ways to include lawmakers in chapter activities. Some may be potential speakers for a membership meeting. You may want to invite an important lawmaker to present an award at your American Advertising Awards show. That will simultaneously show off the best of the local industry to the lawmaker and give him/her some wanted visibility with an important audience. </a:t>
            </a:r>
          </a:p>
          <a:p>
            <a:pPr algn="l">
              <a:lnSpc>
                <a:spcPts val="1500"/>
              </a:lnSpc>
              <a:spcAft>
                <a:spcPts val="900"/>
              </a:spcAft>
            </a:pPr>
            <a:r>
              <a:rPr lang="en-US" sz="1050" dirty="0">
                <a:solidFill>
                  <a:schemeClr val="bg1"/>
                </a:solidFill>
                <a:latin typeface="Poppins" pitchFamily="2" charset="77"/>
                <a:cs typeface="Poppins" pitchFamily="2" charset="77"/>
              </a:rPr>
              <a:t>If your chapter creates a public service campaign, make sure you send information to local lawmakers. This is a great way to show how the industry uses its talents and expertise to service the community. If there is a kick-off event, there may be a way to involve some lawmakers to give them some “ownership” of the campaign.</a:t>
            </a:r>
          </a:p>
        </p:txBody>
      </p:sp>
      <p:pic>
        <p:nvPicPr>
          <p:cNvPr id="6" name="Picture 5" descr="A person and person posing for a picture&#10;&#10;AI-generated content may be incorrect.">
            <a:extLst>
              <a:ext uri="{FF2B5EF4-FFF2-40B4-BE49-F238E27FC236}">
                <a16:creationId xmlns:a16="http://schemas.microsoft.com/office/drawing/2014/main" id="{113B0A0A-7FC2-E9AF-F57E-4771DFC74241}"/>
              </a:ext>
            </a:extLst>
          </p:cNvPr>
          <p:cNvPicPr>
            <a:picLocks noChangeAspect="1"/>
          </p:cNvPicPr>
          <p:nvPr/>
        </p:nvPicPr>
        <p:blipFill>
          <a:blip r:embed="rId2">
            <a:extLst>
              <a:ext uri="{28A0092B-C50C-407E-A947-70E740481C1C}">
                <a14:useLocalDpi xmlns:a14="http://schemas.microsoft.com/office/drawing/2010/main" val="0"/>
              </a:ext>
            </a:extLst>
          </a:blip>
          <a:srcRect l="15995" t="33980" r="15594" b="13136"/>
          <a:stretch>
            <a:fillRect/>
          </a:stretch>
        </p:blipFill>
        <p:spPr>
          <a:xfrm>
            <a:off x="5391421" y="0"/>
            <a:ext cx="3752579" cy="5157056"/>
          </a:xfrm>
          <a:prstGeom prst="rect">
            <a:avLst/>
          </a:prstGeom>
        </p:spPr>
      </p:pic>
    </p:spTree>
    <p:extLst>
      <p:ext uri="{BB962C8B-B14F-4D97-AF65-F5344CB8AC3E}">
        <p14:creationId xmlns:p14="http://schemas.microsoft.com/office/powerpoint/2010/main" val="379894797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06E9AA5E-3354-6F7E-B11A-AC7C137D3C90}"/>
              </a:ext>
            </a:extLst>
          </p:cNvPr>
          <p:cNvSpPr/>
          <p:nvPr/>
        </p:nvSpPr>
        <p:spPr>
          <a:xfrm>
            <a:off x="329514" y="1472997"/>
            <a:ext cx="4242486" cy="3203175"/>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Few aspects of local advertising chapter operations are as critical as government and legislative affairs. No other activity so directly affects how members conduct business – impacting compensation, content, and creative execution. Government Affairs is an important member benefit and can be highlighted in membership recruitment and retention efforts. </a:t>
            </a:r>
          </a:p>
          <a:p>
            <a:pPr algn="l">
              <a:lnSpc>
                <a:spcPts val="1500"/>
              </a:lnSpc>
              <a:spcAft>
                <a:spcPts val="900"/>
              </a:spcAft>
            </a:pPr>
            <a:r>
              <a:rPr lang="en-US" sz="1050" dirty="0">
                <a:solidFill>
                  <a:schemeClr val="bg1"/>
                </a:solidFill>
                <a:latin typeface="Poppins" pitchFamily="2" charset="77"/>
                <a:cs typeface="Poppins" pitchFamily="2" charset="77"/>
              </a:rPr>
              <a:t>We know many members can be intimidated by interacting with elected officials and hesitate to engage in government relations. This manual aims to reduce any anxiety and demonstrate how chapters can effectively interact with lawmakers.</a:t>
            </a:r>
          </a:p>
        </p:txBody>
      </p:sp>
      <p:pic>
        <p:nvPicPr>
          <p:cNvPr id="3" name="Picture 2">
            <a:extLst>
              <a:ext uri="{FF2B5EF4-FFF2-40B4-BE49-F238E27FC236}">
                <a16:creationId xmlns:a16="http://schemas.microsoft.com/office/drawing/2014/main" id="{5822C0FA-623C-5AEA-3F1E-ADC7A6A8C295}"/>
              </a:ext>
            </a:extLst>
          </p:cNvPr>
          <p:cNvPicPr>
            <a:picLocks noChangeAspect="1"/>
          </p:cNvPicPr>
          <p:nvPr/>
        </p:nvPicPr>
        <p:blipFill>
          <a:blip r:embed="rId3" cstate="print">
            <a:extLst>
              <a:ext uri="{28A0092B-C50C-407E-A947-70E740481C1C}">
                <a14:useLocalDpi xmlns:a14="http://schemas.microsoft.com/office/drawing/2010/main" val="0"/>
              </a:ext>
            </a:extLst>
          </a:blip>
          <a:srcRect l="19503" r="19503"/>
          <a:stretch/>
        </p:blipFill>
        <p:spPr>
          <a:xfrm>
            <a:off x="4436824" y="0"/>
            <a:ext cx="4707176" cy="5143500"/>
          </a:xfrm>
          <a:prstGeom prst="rect">
            <a:avLst/>
          </a:prstGeom>
        </p:spPr>
      </p:pic>
      <p:sp>
        <p:nvSpPr>
          <p:cNvPr id="8" name="AN OVERVIEW OF multicultural growth  impact and implications">
            <a:extLst>
              <a:ext uri="{FF2B5EF4-FFF2-40B4-BE49-F238E27FC236}">
                <a16:creationId xmlns:a16="http://schemas.microsoft.com/office/drawing/2014/main" id="{5028CAF0-E0E6-6CC4-6D55-ABFB2E5FEF51}"/>
              </a:ext>
            </a:extLst>
          </p:cNvPr>
          <p:cNvSpPr txBox="1">
            <a:spLocks/>
          </p:cNvSpPr>
          <p:nvPr/>
        </p:nvSpPr>
        <p:spPr>
          <a:xfrm>
            <a:off x="464690" y="362465"/>
            <a:ext cx="3670113"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GOVERNMENT</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AFFAIRS</a:t>
            </a:r>
          </a:p>
        </p:txBody>
      </p:sp>
    </p:spTree>
    <p:extLst>
      <p:ext uri="{BB962C8B-B14F-4D97-AF65-F5344CB8AC3E}">
        <p14:creationId xmlns:p14="http://schemas.microsoft.com/office/powerpoint/2010/main" val="267686247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3F25-C04D-8349-0B58-F8FE0EA69C7C}"/>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900A4DCB-2EDA-A7B8-E90A-B5237C037086}"/>
              </a:ext>
            </a:extLst>
          </p:cNvPr>
          <p:cNvSpPr/>
          <p:nvPr/>
        </p:nvSpPr>
        <p:spPr>
          <a:xfrm>
            <a:off x="329514" y="1046232"/>
            <a:ext cx="8501448" cy="3023531"/>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On occasion, there may be the opportunity or need, to meet with a lawmaker for a courtesy call or visit to advocate for or against specific legislation.</a:t>
            </a:r>
          </a:p>
          <a:p>
            <a:pPr algn="l">
              <a:lnSpc>
                <a:spcPts val="1500"/>
              </a:lnSpc>
              <a:spcAft>
                <a:spcPts val="900"/>
              </a:spcAft>
            </a:pPr>
            <a:r>
              <a:rPr lang="en-US" sz="1050" dirty="0">
                <a:solidFill>
                  <a:schemeClr val="bg1"/>
                </a:solidFill>
                <a:latin typeface="Poppins" pitchFamily="2" charset="77"/>
                <a:cs typeface="Poppins" pitchFamily="2" charset="77"/>
              </a:rPr>
              <a:t>When possible, a delegation should include representatives from multiple aspects of the industry – clients, agencies, media, and suppliers. Use your legislative contact survey to include people with preexisting relationships with the lawmaker. </a:t>
            </a:r>
          </a:p>
          <a:p>
            <a:pPr algn="l">
              <a:lnSpc>
                <a:spcPts val="1500"/>
              </a:lnSpc>
              <a:spcAft>
                <a:spcPts val="900"/>
              </a:spcAft>
            </a:pPr>
            <a:r>
              <a:rPr lang="en-US" sz="1050" dirty="0">
                <a:solidFill>
                  <a:schemeClr val="bg1"/>
                </a:solidFill>
                <a:latin typeface="Poppins" pitchFamily="2" charset="77"/>
                <a:cs typeface="Poppins" pitchFamily="2" charset="77"/>
              </a:rPr>
              <a:t>Before meeting, participants should plan key points and assign roles to ensure efficient use of time. Offer the chapter as future resource on advertising issues. If the visit is to discuss a particular issue or piece of legislation, after presenting your position and reasons be sure to conclude with a direct and explicit request for support. Leave behind a concise position paper with contact information. AAF national office can assist with preparing these materials.</a:t>
            </a:r>
          </a:p>
          <a:p>
            <a:pPr algn="l">
              <a:lnSpc>
                <a:spcPts val="1500"/>
              </a:lnSpc>
              <a:spcAft>
                <a:spcPts val="900"/>
              </a:spcAft>
            </a:pPr>
            <a:r>
              <a:rPr lang="en-US" sz="1050" dirty="0">
                <a:solidFill>
                  <a:schemeClr val="bg1"/>
                </a:solidFill>
                <a:latin typeface="Poppins" pitchFamily="2" charset="77"/>
                <a:cs typeface="Poppins" pitchFamily="2" charset="77"/>
              </a:rPr>
              <a:t>After every meeting, send a thank-you letter and promptly deliver any promised follow-up information.</a:t>
            </a:r>
          </a:p>
        </p:txBody>
      </p:sp>
      <p:sp>
        <p:nvSpPr>
          <p:cNvPr id="9" name="Text Placeholder 4">
            <a:extLst>
              <a:ext uri="{FF2B5EF4-FFF2-40B4-BE49-F238E27FC236}">
                <a16:creationId xmlns:a16="http://schemas.microsoft.com/office/drawing/2014/main" id="{587201C8-9C96-AD13-45A2-164BCA39882F}"/>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AN OVERVIEW OF multicultural growth  impact and implications">
            <a:extLst>
              <a:ext uri="{FF2B5EF4-FFF2-40B4-BE49-F238E27FC236}">
                <a16:creationId xmlns:a16="http://schemas.microsoft.com/office/drawing/2014/main" id="{C56DF364-FCA1-806B-0CE6-2FAB630DBB9C}"/>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2800" b="1" spc="300" dirty="0">
                <a:solidFill>
                  <a:schemeClr val="tx1"/>
                </a:solidFill>
                <a:latin typeface="Poppins"/>
                <a:ea typeface="Arial"/>
                <a:cs typeface="Poppins"/>
                <a:sym typeface="Arial"/>
              </a:rPr>
              <a:t>MEETING WITH LAWMAKERS</a:t>
            </a:r>
          </a:p>
        </p:txBody>
      </p:sp>
    </p:spTree>
    <p:extLst>
      <p:ext uri="{BB962C8B-B14F-4D97-AF65-F5344CB8AC3E}">
        <p14:creationId xmlns:p14="http://schemas.microsoft.com/office/powerpoint/2010/main" val="163707712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54D3-F245-A101-8674-546BD0510020}"/>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4E9E7ED0-0259-C169-8EC7-FBC709536918}"/>
              </a:ext>
            </a:extLst>
          </p:cNvPr>
          <p:cNvSpPr/>
          <p:nvPr/>
        </p:nvSpPr>
        <p:spPr>
          <a:xfrm>
            <a:off x="329514" y="1046232"/>
            <a:ext cx="8501448" cy="3525768"/>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Special events help foster strong relationships between the advertising community and lawmakers. Always maintain a nonpartisan approach.</a:t>
            </a:r>
          </a:p>
          <a:p>
            <a:pPr algn="l">
              <a:lnSpc>
                <a:spcPts val="1500"/>
              </a:lnSpc>
              <a:spcAft>
                <a:spcPts val="900"/>
              </a:spcAft>
            </a:pPr>
            <a:r>
              <a:rPr lang="en-US" sz="1050" dirty="0">
                <a:solidFill>
                  <a:schemeClr val="bg1"/>
                </a:solidFill>
                <a:latin typeface="Poppins" pitchFamily="2" charset="77"/>
                <a:cs typeface="Poppins" pitchFamily="2" charset="77"/>
              </a:rPr>
              <a:t>Just as AAF conducts Advertising Day on the Hill in Washington, DC, in many states the AAF chapters work together to host an AAF Day in the State Capitol. These events can be as elaborate or simple as the local industry desires. Some states follow the Day on the Hill model with a morning program for delegates featuring education about issues followed by legislative visits. Others host a reception and invite lawmakers to attend. Still others simply organize small delegations of industry representatives to walk the halls of the Capitol and meet with legislators. There is no right or wrong way to have a Day in the Capitol. AAF national office can connect you with AAF members in other states who have had events to discuss ideas. </a:t>
            </a:r>
          </a:p>
          <a:p>
            <a:pPr algn="l">
              <a:lnSpc>
                <a:spcPts val="1500"/>
              </a:lnSpc>
              <a:spcAft>
                <a:spcPts val="900"/>
              </a:spcAft>
            </a:pPr>
            <a:r>
              <a:rPr lang="en-US" sz="1050" b="1" dirty="0">
                <a:solidFill>
                  <a:schemeClr val="bg1"/>
                </a:solidFill>
                <a:latin typeface="Poppins" pitchFamily="2" charset="77"/>
                <a:cs typeface="Poppins" pitchFamily="2" charset="77"/>
              </a:rPr>
              <a:t>Some things to think about while planning include:</a:t>
            </a:r>
          </a:p>
          <a:p>
            <a:pPr marL="230188" indent="-115888"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Check state ethics laws on meals or gifts.</a:t>
            </a:r>
          </a:p>
          <a:p>
            <a:pPr marL="230188" indent="-115888"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Use contact survey data for invitations.</a:t>
            </a:r>
          </a:p>
          <a:p>
            <a:pPr marL="230188" indent="-115888"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Choose dates that align with the legislative calendar.</a:t>
            </a:r>
          </a:p>
        </p:txBody>
      </p:sp>
      <p:sp>
        <p:nvSpPr>
          <p:cNvPr id="6" name="AN OVERVIEW OF multicultural growth  impact and implications">
            <a:extLst>
              <a:ext uri="{FF2B5EF4-FFF2-40B4-BE49-F238E27FC236}">
                <a16:creationId xmlns:a16="http://schemas.microsoft.com/office/drawing/2014/main" id="{3A21427D-A4D1-1F9F-3F39-C89242B81A9D}"/>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2800" b="1" spc="300" dirty="0">
                <a:solidFill>
                  <a:schemeClr val="tx1"/>
                </a:solidFill>
                <a:latin typeface="Poppins"/>
                <a:ea typeface="Arial"/>
                <a:cs typeface="Poppins"/>
                <a:sym typeface="Arial"/>
              </a:rPr>
              <a:t>HOSTING LEGISLATIVE EVENTS</a:t>
            </a:r>
          </a:p>
        </p:txBody>
      </p:sp>
      <p:sp>
        <p:nvSpPr>
          <p:cNvPr id="9" name="Text Placeholder 4">
            <a:extLst>
              <a:ext uri="{FF2B5EF4-FFF2-40B4-BE49-F238E27FC236}">
                <a16:creationId xmlns:a16="http://schemas.microsoft.com/office/drawing/2014/main" id="{6489C734-CA80-F9A0-53A4-59A97E59109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Tree>
    <p:extLst>
      <p:ext uri="{BB962C8B-B14F-4D97-AF65-F5344CB8AC3E}">
        <p14:creationId xmlns:p14="http://schemas.microsoft.com/office/powerpoint/2010/main" val="167718247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6961-A9E0-F1CB-1AC3-9D43A1906E20}"/>
            </a:ext>
          </a:extLst>
        </p:cNvPr>
        <p:cNvGrpSpPr/>
        <p:nvPr/>
      </p:nvGrpSpPr>
      <p:grpSpPr>
        <a:xfrm>
          <a:off x="0" y="0"/>
          <a:ext cx="0" cy="0"/>
          <a:chOff x="0" y="0"/>
          <a:chExt cx="0" cy="0"/>
        </a:xfrm>
      </p:grpSpPr>
      <p:sp>
        <p:nvSpPr>
          <p:cNvPr id="8" name="AN OVERVIEW OF multicultural growth  impact and implications">
            <a:extLst>
              <a:ext uri="{FF2B5EF4-FFF2-40B4-BE49-F238E27FC236}">
                <a16:creationId xmlns:a16="http://schemas.microsoft.com/office/drawing/2014/main" id="{87806B4E-0624-F387-0522-8A9706CDB0F8}"/>
              </a:ext>
            </a:extLst>
          </p:cNvPr>
          <p:cNvSpPr txBox="1">
            <a:spLocks/>
          </p:cNvSpPr>
          <p:nvPr/>
        </p:nvSpPr>
        <p:spPr>
          <a:xfrm>
            <a:off x="464690" y="362465"/>
            <a:ext cx="3670113"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GOVERNMENT</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AFFAIRS</a:t>
            </a:r>
          </a:p>
        </p:txBody>
      </p:sp>
      <p:sp>
        <p:nvSpPr>
          <p:cNvPr id="5" name="Round Diagonal Corner Rectangle 4">
            <a:extLst>
              <a:ext uri="{FF2B5EF4-FFF2-40B4-BE49-F238E27FC236}">
                <a16:creationId xmlns:a16="http://schemas.microsoft.com/office/drawing/2014/main" id="{80F9AA92-2F35-22C7-50CD-B14A8F51840C}"/>
              </a:ext>
            </a:extLst>
          </p:cNvPr>
          <p:cNvSpPr/>
          <p:nvPr/>
        </p:nvSpPr>
        <p:spPr>
          <a:xfrm>
            <a:off x="329514" y="1472997"/>
            <a:ext cx="5700896" cy="3180025"/>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As the unified voice of the advertising industry, the American Advertising Federation and our nationwide network of local chapters are best positioned to represent the advertising industry’s interests before legislators. AAF’s approach rests on two principles: lawmakers respond to constituents, and prevention is more effective than reaction.</a:t>
            </a:r>
          </a:p>
          <a:p>
            <a:pPr algn="l">
              <a:lnSpc>
                <a:spcPts val="1500"/>
              </a:lnSpc>
              <a:spcAft>
                <a:spcPts val="900"/>
              </a:spcAft>
            </a:pPr>
            <a:r>
              <a:rPr lang="en-US" sz="1050" dirty="0">
                <a:solidFill>
                  <a:schemeClr val="bg1"/>
                </a:solidFill>
                <a:latin typeface="Poppins" pitchFamily="2" charset="77"/>
                <a:cs typeface="Poppins" pitchFamily="2" charset="77"/>
              </a:rPr>
              <a:t>Lawmakers listen the most to their constituents. For this reason, the local advertising industry, represented by local AAF chapters, must speak about issues affecting its work. Most often, the AAF goal is not to pass new laws but to prevent harmful ones – such as ad taxes, ad bans, or overly broad privacy protections. True success lies in preventing such proposals from being introduced. The best strategy is to educate lawmakers early about advertising’s economic and social value, making them less likely to support damaging legislation later.</a:t>
            </a:r>
          </a:p>
        </p:txBody>
      </p:sp>
      <p:pic>
        <p:nvPicPr>
          <p:cNvPr id="2" name="Picture 1">
            <a:extLst>
              <a:ext uri="{FF2B5EF4-FFF2-40B4-BE49-F238E27FC236}">
                <a16:creationId xmlns:a16="http://schemas.microsoft.com/office/drawing/2014/main" id="{14866B63-18DC-3640-8143-90522B201238}"/>
              </a:ext>
            </a:extLst>
          </p:cNvPr>
          <p:cNvPicPr>
            <a:picLocks noChangeAspect="1"/>
          </p:cNvPicPr>
          <p:nvPr/>
        </p:nvPicPr>
        <p:blipFill>
          <a:blip r:embed="rId3">
            <a:extLst>
              <a:ext uri="{28A0092B-C50C-407E-A947-70E740481C1C}">
                <a14:useLocalDpi xmlns:a14="http://schemas.microsoft.com/office/drawing/2010/main" val="0"/>
              </a:ext>
            </a:extLst>
          </a:blip>
          <a:srcRect l="6" t="9838" r="63512" b="4909"/>
          <a:stretch>
            <a:fillRect/>
          </a:stretch>
        </p:blipFill>
        <p:spPr>
          <a:xfrm>
            <a:off x="5844277" y="1"/>
            <a:ext cx="3299724" cy="5143500"/>
          </a:xfrm>
          <a:prstGeom prst="rect">
            <a:avLst/>
          </a:prstGeom>
        </p:spPr>
      </p:pic>
    </p:spTree>
    <p:extLst>
      <p:ext uri="{BB962C8B-B14F-4D97-AF65-F5344CB8AC3E}">
        <p14:creationId xmlns:p14="http://schemas.microsoft.com/office/powerpoint/2010/main" val="33760259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04D8-EE24-C97E-2E29-BF03AB5C92B9}"/>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DD170B0A-2BC4-2B82-A6B6-9AC1A3C33C49}"/>
              </a:ext>
            </a:extLst>
          </p:cNvPr>
          <p:cNvSpPr/>
          <p:nvPr/>
        </p:nvSpPr>
        <p:spPr>
          <a:xfrm>
            <a:off x="329514" y="1472998"/>
            <a:ext cx="4242486" cy="1837362"/>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Although specific legislative strategies vary, the AAF Government Affairs team stands ready to assist and work with local members when needed. Implementing these preventative steps will greatly reduce the likelihood of reactive lobbying campaigns.</a:t>
            </a:r>
          </a:p>
        </p:txBody>
      </p:sp>
      <p:sp>
        <p:nvSpPr>
          <p:cNvPr id="5" name="AN OVERVIEW OF multicultural growth  impact and implications">
            <a:extLst>
              <a:ext uri="{FF2B5EF4-FFF2-40B4-BE49-F238E27FC236}">
                <a16:creationId xmlns:a16="http://schemas.microsoft.com/office/drawing/2014/main" id="{E8A2E344-C499-F273-4E22-5C3CD9C5EFB2}"/>
              </a:ext>
            </a:extLst>
          </p:cNvPr>
          <p:cNvSpPr txBox="1">
            <a:spLocks/>
          </p:cNvSpPr>
          <p:nvPr/>
        </p:nvSpPr>
        <p:spPr>
          <a:xfrm>
            <a:off x="464690" y="362465"/>
            <a:ext cx="3670113"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GOVERNMENT</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AFFAIRS</a:t>
            </a:r>
          </a:p>
        </p:txBody>
      </p:sp>
      <p:pic>
        <p:nvPicPr>
          <p:cNvPr id="10" name="Picture 9">
            <a:extLst>
              <a:ext uri="{FF2B5EF4-FFF2-40B4-BE49-F238E27FC236}">
                <a16:creationId xmlns:a16="http://schemas.microsoft.com/office/drawing/2014/main" id="{7AA12972-F188-4A3B-7CE6-8B86DFBA5517}"/>
              </a:ext>
            </a:extLst>
          </p:cNvPr>
          <p:cNvPicPr>
            <a:picLocks noChangeAspect="1"/>
          </p:cNvPicPr>
          <p:nvPr/>
        </p:nvPicPr>
        <p:blipFill>
          <a:blip r:embed="rId2">
            <a:extLst>
              <a:ext uri="{28A0092B-C50C-407E-A947-70E740481C1C}">
                <a14:useLocalDpi xmlns:a14="http://schemas.microsoft.com/office/drawing/2010/main" val="0"/>
              </a:ext>
            </a:extLst>
          </a:blip>
          <a:srcRect l="19488" r="19488"/>
          <a:stretch/>
        </p:blipFill>
        <p:spPr>
          <a:xfrm>
            <a:off x="4436823" y="0"/>
            <a:ext cx="4707177" cy="5143500"/>
          </a:xfrm>
          <a:prstGeom prst="rect">
            <a:avLst/>
          </a:prstGeom>
        </p:spPr>
      </p:pic>
    </p:spTree>
    <p:extLst>
      <p:ext uri="{BB962C8B-B14F-4D97-AF65-F5344CB8AC3E}">
        <p14:creationId xmlns:p14="http://schemas.microsoft.com/office/powerpoint/2010/main" val="129437228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FB92-9255-D74D-0EA0-DFE0ACB8B0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9354E9-9096-78AC-23FA-2AE7979E93C3}"/>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9310971D-2112-2EDD-C6CC-08612F5B634F}"/>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A85FE81F-1A1C-1811-A19C-BEBA5C78D6F0}"/>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APPOINTING A LEGISLATIVE CHAIR AND COMMITTEE</a:t>
            </a:r>
          </a:p>
        </p:txBody>
      </p:sp>
    </p:spTree>
    <p:extLst>
      <p:ext uri="{BB962C8B-B14F-4D97-AF65-F5344CB8AC3E}">
        <p14:creationId xmlns:p14="http://schemas.microsoft.com/office/powerpoint/2010/main" val="380870174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CC47-4816-F1DC-E8C0-48888F2FF957}"/>
            </a:ext>
          </a:extLst>
        </p:cNvPr>
        <p:cNvGrpSpPr/>
        <p:nvPr/>
      </p:nvGrpSpPr>
      <p:grpSpPr>
        <a:xfrm>
          <a:off x="0" y="0"/>
          <a:ext cx="0" cy="0"/>
          <a:chOff x="0" y="0"/>
          <a:chExt cx="0" cy="0"/>
        </a:xfrm>
      </p:grpSpPr>
      <p:pic>
        <p:nvPicPr>
          <p:cNvPr id="7" name="Picture 6" descr="A person standing in front of a screen&#10;&#10;AI-generated content may be incorrect.">
            <a:extLst>
              <a:ext uri="{FF2B5EF4-FFF2-40B4-BE49-F238E27FC236}">
                <a16:creationId xmlns:a16="http://schemas.microsoft.com/office/drawing/2014/main" id="{AF9ACF7C-87D4-485C-1C79-C37BC76FE7F8}"/>
              </a:ext>
            </a:extLst>
          </p:cNvPr>
          <p:cNvPicPr>
            <a:picLocks noChangeAspect="1"/>
          </p:cNvPicPr>
          <p:nvPr/>
        </p:nvPicPr>
        <p:blipFill>
          <a:blip r:embed="rId2">
            <a:extLst>
              <a:ext uri="{28A0092B-C50C-407E-A947-70E740481C1C}">
                <a14:useLocalDpi xmlns:a14="http://schemas.microsoft.com/office/drawing/2010/main" val="0"/>
              </a:ext>
            </a:extLst>
          </a:blip>
          <a:srcRect l="22723" r="24706" b="2070"/>
          <a:stretch>
            <a:fillRect/>
          </a:stretch>
        </p:blipFill>
        <p:spPr>
          <a:xfrm rot="5400000">
            <a:off x="4839677" y="839178"/>
            <a:ext cx="3591210" cy="5017438"/>
          </a:xfrm>
          <a:prstGeom prst="rect">
            <a:avLst/>
          </a:prstGeom>
        </p:spPr>
      </p:pic>
      <p:sp>
        <p:nvSpPr>
          <p:cNvPr id="18" name="AN OVERVIEW OF multicultural growth  impact and implications">
            <a:extLst>
              <a:ext uri="{FF2B5EF4-FFF2-40B4-BE49-F238E27FC236}">
                <a16:creationId xmlns:a16="http://schemas.microsoft.com/office/drawing/2014/main" id="{FCA077B1-5873-EF01-D1EB-B7DFAE48E26A}"/>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FIRST STEP</a:t>
            </a:r>
          </a:p>
        </p:txBody>
      </p:sp>
      <p:sp>
        <p:nvSpPr>
          <p:cNvPr id="4" name="Round Diagonal Corner Rectangle 3">
            <a:extLst>
              <a:ext uri="{FF2B5EF4-FFF2-40B4-BE49-F238E27FC236}">
                <a16:creationId xmlns:a16="http://schemas.microsoft.com/office/drawing/2014/main" id="{00B1999E-6307-F02A-3A48-FAC996149165}"/>
              </a:ext>
            </a:extLst>
          </p:cNvPr>
          <p:cNvSpPr/>
          <p:nvPr/>
        </p:nvSpPr>
        <p:spPr>
          <a:xfrm>
            <a:off x="329514" y="1113770"/>
            <a:ext cx="4242486" cy="2300560"/>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first step in building an effective government affairs program is appointing a legislative chair —a committed, credible, and connected leader respected within the industry and capable of devoting time to advocacy. We recommend finding a member who has a passion for political/government affairs issues and appointing him or her to a two-year term.</a:t>
            </a:r>
          </a:p>
        </p:txBody>
      </p:sp>
      <p:sp>
        <p:nvSpPr>
          <p:cNvPr id="5" name="Round Diagonal Corner Rectangle 4">
            <a:extLst>
              <a:ext uri="{FF2B5EF4-FFF2-40B4-BE49-F238E27FC236}">
                <a16:creationId xmlns:a16="http://schemas.microsoft.com/office/drawing/2014/main" id="{6CCB5AFC-365F-8224-6170-22EB02793D99}"/>
              </a:ext>
            </a:extLst>
          </p:cNvPr>
          <p:cNvSpPr/>
          <p:nvPr/>
        </p:nvSpPr>
        <p:spPr>
          <a:xfrm>
            <a:off x="7013448" y="3939734"/>
            <a:ext cx="2327034" cy="12037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If there is enough interest,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appointing a vice chair and legislative committee </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helps share responsibilities, train future leaders, and increase member participation. </a:t>
            </a:r>
          </a:p>
        </p:txBody>
      </p:sp>
    </p:spTree>
    <p:extLst>
      <p:ext uri="{BB962C8B-B14F-4D97-AF65-F5344CB8AC3E}">
        <p14:creationId xmlns:p14="http://schemas.microsoft.com/office/powerpoint/2010/main" val="376657440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3C4F-D1D6-8475-1BF4-A6A1782F70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6CFC16-45FA-C1C3-D829-AFB2815742DA}"/>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D95A7AED-AC3F-2F9D-A505-07F993169FAC}"/>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A3D18886-7D66-A28E-AB5B-3B864B64589D}"/>
              </a:ext>
            </a:extLst>
          </p:cNvPr>
          <p:cNvSpPr txBox="1">
            <a:spLocks/>
          </p:cNvSpPr>
          <p:nvPr/>
        </p:nvSpPr>
        <p:spPr>
          <a:xfrm>
            <a:off x="757009" y="1482088"/>
            <a:ext cx="7268484"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BUDGETING FOR GOVERNMENT AFFAIRS</a:t>
            </a:r>
          </a:p>
        </p:txBody>
      </p:sp>
    </p:spTree>
    <p:extLst>
      <p:ext uri="{BB962C8B-B14F-4D97-AF65-F5344CB8AC3E}">
        <p14:creationId xmlns:p14="http://schemas.microsoft.com/office/powerpoint/2010/main" val="249084019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A599-1457-C8A9-1DB7-AE6931E3C9AB}"/>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969C1773-83FF-77CA-9120-339939323BBA}"/>
              </a:ext>
            </a:extLst>
          </p:cNvPr>
          <p:cNvSpPr/>
          <p:nvPr/>
        </p:nvSpPr>
        <p:spPr>
          <a:xfrm>
            <a:off x="329514" y="1107238"/>
            <a:ext cx="4242486" cy="1983434"/>
          </a:xfrm>
          <a:prstGeom prst="round2DiagRect">
            <a:avLst/>
          </a:prstGeom>
          <a:solidFill>
            <a:srgbClr val="FF9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If feasible, chapters should consider including a budget line item for government affairs to include minor expenses such as travel, or event costs. Every other year following national elections, AAF hosts the Advertising Day on the Hill event in Washington, DC. Chapters should budget to send the legislative chair to this important event.</a:t>
            </a:r>
          </a:p>
        </p:txBody>
      </p:sp>
      <p:pic>
        <p:nvPicPr>
          <p:cNvPr id="10" name="Picture 9">
            <a:extLst>
              <a:ext uri="{FF2B5EF4-FFF2-40B4-BE49-F238E27FC236}">
                <a16:creationId xmlns:a16="http://schemas.microsoft.com/office/drawing/2014/main" id="{A9CCBC03-AEBC-31D8-9280-6574D28F1FAD}"/>
              </a:ext>
            </a:extLst>
          </p:cNvPr>
          <p:cNvPicPr>
            <a:picLocks noChangeAspect="1"/>
          </p:cNvPicPr>
          <p:nvPr/>
        </p:nvPicPr>
        <p:blipFill>
          <a:blip r:embed="rId2">
            <a:extLst>
              <a:ext uri="{28A0092B-C50C-407E-A947-70E740481C1C}">
                <a14:useLocalDpi xmlns:a14="http://schemas.microsoft.com/office/drawing/2010/main" val="0"/>
              </a:ext>
            </a:extLst>
          </a:blip>
          <a:srcRect l="19488" r="19488"/>
          <a:stretch/>
        </p:blipFill>
        <p:spPr>
          <a:xfrm>
            <a:off x="4436823"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B0943516-55E2-C2D1-F415-123DA530C321}"/>
              </a:ext>
            </a:extLst>
          </p:cNvPr>
          <p:cNvSpPr txBox="1">
            <a:spLocks/>
          </p:cNvSpPr>
          <p:nvPr/>
        </p:nvSpPr>
        <p:spPr>
          <a:xfrm>
            <a:off x="420624" y="78876"/>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BUDGETING</a:t>
            </a:r>
          </a:p>
        </p:txBody>
      </p:sp>
    </p:spTree>
    <p:extLst>
      <p:ext uri="{BB962C8B-B14F-4D97-AF65-F5344CB8AC3E}">
        <p14:creationId xmlns:p14="http://schemas.microsoft.com/office/powerpoint/2010/main" val="222367721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120E-2FF2-38A7-D21B-CB0BA1594F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09D86D-F152-A704-63B3-5E188C6738F1}"/>
              </a:ext>
            </a:extLst>
          </p:cNvPr>
          <p:cNvPicPr>
            <a:picLocks noChangeAspect="1"/>
          </p:cNvPicPr>
          <p:nvPr/>
        </p:nvPicPr>
        <p:blipFill>
          <a:blip r:embed="rId3">
            <a:extLst>
              <a:ext uri="{28A0092B-C50C-407E-A947-70E740481C1C}">
                <a14:useLocalDpi xmlns:a14="http://schemas.microsoft.com/office/drawing/2010/main" val="0"/>
              </a:ext>
            </a:extLst>
          </a:blip>
          <a:srcRect t="18533" b="18533"/>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78E5720A-693A-6E61-6FFB-6ED108D7F160}"/>
              </a:ext>
            </a:extLst>
          </p:cNvPr>
          <p:cNvSpPr/>
          <p:nvPr/>
        </p:nvSpPr>
        <p:spPr>
          <a:xfrm>
            <a:off x="329514" y="271849"/>
            <a:ext cx="8501448" cy="4554984"/>
          </a:xfrm>
          <a:prstGeom prst="round2DiagRect">
            <a:avLst/>
          </a:prstGeom>
          <a:solidFill>
            <a:srgbClr val="FF900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859ED5E4-C00C-4313-A8B2-1974C6696A9C}"/>
              </a:ext>
            </a:extLst>
          </p:cNvPr>
          <p:cNvSpPr txBox="1">
            <a:spLocks/>
          </p:cNvSpPr>
          <p:nvPr/>
        </p:nvSpPr>
        <p:spPr>
          <a:xfrm>
            <a:off x="757009" y="1482088"/>
            <a:ext cx="6901091"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EDUCATING MEMBERS ABOUT GOVERNMENT AFFAIRS</a:t>
            </a:r>
          </a:p>
        </p:txBody>
      </p:sp>
    </p:spTree>
    <p:extLst>
      <p:ext uri="{BB962C8B-B14F-4D97-AF65-F5344CB8AC3E}">
        <p14:creationId xmlns:p14="http://schemas.microsoft.com/office/powerpoint/2010/main" val="53338661"/>
      </p:ext>
    </p:extLst>
  </p:cSld>
  <p:clrMapOvr>
    <a:masterClrMapping/>
  </p:clrMapOvr>
  <p:transition spd="med">
    <p:pull/>
  </p:transition>
</p:sld>
</file>

<file path=ppt/theme/theme1.xml><?xml version="1.0" encoding="utf-8"?>
<a:theme xmlns:a="http://schemas.openxmlformats.org/drawingml/2006/main" name="Black">
  <a:themeElements>
    <a:clrScheme name="Custom 1">
      <a:dk1>
        <a:srgbClr val="000000"/>
      </a:dk1>
      <a:lt1>
        <a:srgbClr val="FFFFFF"/>
      </a:lt1>
      <a:dk2>
        <a:srgbClr val="361E1F"/>
      </a:dk2>
      <a:lt2>
        <a:srgbClr val="E2E5E8"/>
      </a:lt2>
      <a:accent1>
        <a:srgbClr val="2FC3E5"/>
      </a:accent1>
      <a:accent2>
        <a:srgbClr val="26467D"/>
      </a:accent2>
      <a:accent3>
        <a:srgbClr val="B33449"/>
      </a:accent3>
      <a:accent4>
        <a:srgbClr val="E92728"/>
      </a:accent4>
      <a:accent5>
        <a:srgbClr val="FA1769"/>
      </a:accent5>
      <a:accent6>
        <a:srgbClr val="FDEE4F"/>
      </a:accent6>
      <a:hlink>
        <a:srgbClr val="2FC3E5"/>
      </a:hlink>
      <a:folHlink>
        <a:srgbClr val="000000"/>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f38d02-ef02-4396-8d46-608acfabd7e5">
      <Terms xmlns="http://schemas.microsoft.com/office/infopath/2007/PartnerControls"/>
    </lcf76f155ced4ddcb4097134ff3c332f>
    <TaxCatchAll xmlns="016bdb55-d279-4688-9f50-a7391d4907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45EECE860FA9439F3B7E8B03FB4064" ma:contentTypeVersion="18" ma:contentTypeDescription="Create a new document." ma:contentTypeScope="" ma:versionID="b94c9a87bf7c7139e450fcfa77cec1fc">
  <xsd:schema xmlns:xsd="http://www.w3.org/2001/XMLSchema" xmlns:xs="http://www.w3.org/2001/XMLSchema" xmlns:p="http://schemas.microsoft.com/office/2006/metadata/properties" xmlns:ns2="0ff38d02-ef02-4396-8d46-608acfabd7e5" xmlns:ns3="016bdb55-d279-4688-9f50-a7391d49077b" targetNamespace="http://schemas.microsoft.com/office/2006/metadata/properties" ma:root="true" ma:fieldsID="ad217641a29fa05242fe07117345b563" ns2:_="" ns3:_="">
    <xsd:import namespace="0ff38d02-ef02-4396-8d46-608acfabd7e5"/>
    <xsd:import namespace="016bdb55-d279-4688-9f50-a7391d490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38d02-ef02-4396-8d46-608acfabd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134161-50ed-481b-b040-53a4ff068b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db55-d279-4688-9f50-a7391d4907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706ab5-87cb-4fdb-a4ae-d418f377ab98}" ma:internalName="TaxCatchAll" ma:showField="CatchAllData" ma:web="016bdb55-d279-4688-9f50-a7391d490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7C55A4-F778-4CF1-AEAB-5CD7427CD45D}">
  <ds:schemaRefs>
    <ds:schemaRef ds:uri="http://schemas.microsoft.com/office/2006/metadata/properties"/>
    <ds:schemaRef ds:uri="http://schemas.microsoft.com/office/infopath/2007/PartnerControls"/>
    <ds:schemaRef ds:uri="0ff38d02-ef02-4396-8d46-608acfabd7e5"/>
    <ds:schemaRef ds:uri="016bdb55-d279-4688-9f50-a7391d49077b"/>
  </ds:schemaRefs>
</ds:datastoreItem>
</file>

<file path=customXml/itemProps2.xml><?xml version="1.0" encoding="utf-8"?>
<ds:datastoreItem xmlns:ds="http://schemas.openxmlformats.org/officeDocument/2006/customXml" ds:itemID="{D100F376-E682-4BA4-8196-4A6BADAA179E}">
  <ds:schemaRefs>
    <ds:schemaRef ds:uri="http://schemas.microsoft.com/sharepoint/v3/contenttype/forms"/>
  </ds:schemaRefs>
</ds:datastoreItem>
</file>

<file path=customXml/itemProps3.xml><?xml version="1.0" encoding="utf-8"?>
<ds:datastoreItem xmlns:ds="http://schemas.openxmlformats.org/officeDocument/2006/customXml" ds:itemID="{CFF2603A-282E-4BFB-A405-25DDDF1857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f38d02-ef02-4396-8d46-608acfabd7e5"/>
    <ds:schemaRef ds:uri="016bdb55-d279-4688-9f50-a7391d490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9101</TotalTime>
  <Words>1503</Words>
  <Application>Microsoft Office PowerPoint</Application>
  <PresentationFormat>On-screen Show (16:9)</PresentationFormat>
  <Paragraphs>66</Paragraphs>
  <Slides>21</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Avenir Next LT Pro</vt:lpstr>
      <vt:lpstr>Calibri</vt:lpstr>
      <vt:lpstr>Helvetica 65 Medium</vt:lpstr>
      <vt:lpstr>Helvetica Neue</vt:lpstr>
      <vt:lpstr>Poppins</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Moore</dc:creator>
  <cp:lastModifiedBy>Trenton Jones</cp:lastModifiedBy>
  <cp:revision>8</cp:revision>
  <cp:lastPrinted>2019-11-05T19:01:19Z</cp:lastPrinted>
  <dcterms:modified xsi:type="dcterms:W3CDTF">2026-03-18T16:52:29Z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0x0101008F45EECE860FA9439F3B7E8B03FB4064</vt:lpwstr>
  </property>
  <property fmtid="{D5CDD505-2E9C-101B-9397-08002B2CF9AE}" pid="3" name="MediaServiceImageTags">
    <vt:lpwstr/>
  </property>
</Properties>
</file>